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44" r:id="rId3"/>
    <p:sldMasterId id="2147483756" r:id="rId4"/>
    <p:sldMasterId id="2147483780" r:id="rId5"/>
    <p:sldMasterId id="2147483788" r:id="rId6"/>
  </p:sldMasterIdLst>
  <p:notesMasterIdLst>
    <p:notesMasterId r:id="rId21"/>
  </p:notesMasterIdLst>
  <p:sldIdLst>
    <p:sldId id="303" r:id="rId7"/>
    <p:sldId id="302" r:id="rId8"/>
    <p:sldId id="262" r:id="rId9"/>
    <p:sldId id="265" r:id="rId10"/>
    <p:sldId id="267" r:id="rId11"/>
    <p:sldId id="270" r:id="rId12"/>
    <p:sldId id="277" r:id="rId13"/>
    <p:sldId id="272" r:id="rId14"/>
    <p:sldId id="273" r:id="rId15"/>
    <p:sldId id="274" r:id="rId16"/>
    <p:sldId id="275" r:id="rId17"/>
    <p:sldId id="276" r:id="rId18"/>
    <p:sldId id="258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2A6B5-0BC7-4956-9FA2-00BE6115DB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48DEB-96A6-4BA2-8BEC-6641B942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F2FE4B24-4191-4230-BC8D-C96DF513699F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eaLnBrk="1" hangingPunct="1"/>
            <a:endParaRPr lang="vi-V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1762456-E24A-4246-A957-41C79FA6A1F9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DEB6AE2-0CAE-4FB4-AD62-C65F1F03A617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D5FAF-2EDB-4386-9A99-67BBF97109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8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F4F0B-2C50-429B-9BD5-C54F1BAC09C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3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29CFE-E1E9-49EA-BE18-F1AC8BA960C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7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FA06-A490-43D6-B90E-0DF603D98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FED7-A7BB-4529-823F-45D038BAA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6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D05E-DEF2-4977-AF31-C7F137EC2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7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B51D2-DE10-4C16-8025-648AABE1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46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4CCD-AF45-41AF-B140-7A32C5B4FB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90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CC5B-DAF8-4AFF-8226-8707055382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89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CA-6C6C-441B-9074-E6DAD1D66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2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CFFBD-E7B6-42BB-B444-3E1689029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6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6634F-1145-4B8A-A4EF-8B0DEA1B4B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23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B3CAB-F86F-43D8-BE0C-0A7ACDF9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E9DE-7311-45E5-A956-3533190F32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50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05B7-37E9-4DD9-B198-1D7B33DCE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4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FA06-A490-43D6-B90E-0DF603D98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52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FED7-A7BB-4529-823F-45D038BAA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19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D05E-DEF2-4977-AF31-C7F137EC2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37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B51D2-DE10-4C16-8025-648AABE1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01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4CCD-AF45-41AF-B140-7A32C5B4FB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87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CC5B-DAF8-4AFF-8226-8707055382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93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CA-6C6C-441B-9074-E6DAD1D66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67B1B-BDE6-4146-8A91-9E44712D9E2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91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CFFBD-E7B6-42BB-B444-3E1689029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04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B3CAB-F86F-43D8-BE0C-0A7ACDF9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94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E9DE-7311-45E5-A956-3533190F32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50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05B7-37E9-4DD9-B198-1D7B33DCE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03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FA06-A490-43D6-B90E-0DF603D98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74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FED7-A7BB-4529-823F-45D038BAA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15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D05E-DEF2-4977-AF31-C7F137EC2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7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B51D2-DE10-4C16-8025-648AABE1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17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4CCD-AF45-41AF-B140-7A32C5B4FB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87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CC5B-DAF8-4AFF-8226-8707055382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9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3BEE9-F9FA-48A1-8937-19A229EF715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83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CA-6C6C-441B-9074-E6DAD1D66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53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CFFBD-E7B6-42BB-B444-3E1689029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B3CAB-F86F-43D8-BE0C-0A7ACDF9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7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E9DE-7311-45E5-A956-3533190F32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24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05B7-37E9-4DD9-B198-1D7B33DCE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57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TLE OPENING" type="title">
  <p:cSld name="BIG TITTLE OPENING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2010646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3225478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12163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12163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4159667"/>
            <a:ext cx="87069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50297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340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SUBTITLE 3">
  <p:cSld name="TITLE + SUBTITLE 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3469167"/>
            <a:ext cx="68211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48126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322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SUBTITLE 5">
  <p:cSld name="TITLE + SUBTITLE 5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02" y="1"/>
            <a:ext cx="5851430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3469167"/>
            <a:ext cx="68211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48126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935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715793"/>
            <a:ext cx="31083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823400"/>
            <a:ext cx="77163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3717400"/>
            <a:ext cx="26169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22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92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39023-37F5-4434-98F0-2ADC0856342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36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70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TLE OPENING" type="title">
  <p:cSld name="BIG TITTLE OPENING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2010646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3225478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12163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12163"/>
            <a:ext cx="176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4159667"/>
            <a:ext cx="87069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50297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517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SUBTITLE 3">
  <p:cSld name="TITLE + SUBTITLE 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3469167"/>
            <a:ext cx="68211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48126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656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SUBTITLE 5">
  <p:cSld name="TITLE + SUBTITLE 5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02" y="1"/>
            <a:ext cx="5851430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3469167"/>
            <a:ext cx="68211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4812667"/>
            <a:ext cx="31083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757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715793"/>
            <a:ext cx="31083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823400"/>
            <a:ext cx="77163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3717400"/>
            <a:ext cx="26169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414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768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86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49647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EAB78-82DB-4D0A-9D96-6ACED3F14E0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D9BAE-33B7-49A3-9889-FD325212BF5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9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0D59-8D7E-4051-9AF7-D36B53248B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9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77887-39CE-43C1-A970-90837DB917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C06ED79-C5CF-460A-97DA-3E73DA59FC3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4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8289FEB-5F34-4580-86C2-6753DAB4AFDC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F4F1456-5D0D-4B92-AEB6-0FF94AB0252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0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1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1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CD713A-DE65-4A24-A20D-E5B4775B0499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8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E03BC68-4AC5-48B1-B473-D1022CC165F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0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1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1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CD713A-DE65-4A24-A20D-E5B4775B0499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B79202D-5F92-4A85-A6BD-98C48B1CA39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0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1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1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CD713A-DE65-4A24-A20D-E5B4775B0499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7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2C7BF7E-0F3D-4E29-B5B9-DF7D8CB939F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69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50000"/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96C159-7FED-47FD-BED0-ED09D327185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03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10.m4a"/><Relationship Id="rId7" Type="http://schemas.openxmlformats.org/officeDocument/2006/relationships/image" Target="../media/image29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4a"/><Relationship Id="rId7" Type="http://schemas.openxmlformats.org/officeDocument/2006/relationships/image" Target="../media/image7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2.m4a"/><Relationship Id="rId7" Type="http://schemas.openxmlformats.org/officeDocument/2006/relationships/hyperlink" Target="http://2.bp.blogspot.com/-vP_CQufV_1A/T8XNhWLAwVI/AAAAAAAAJMU/1a7DZ78yyIE/s1600/cd045.jpg" TargetMode="External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3.xml"/><Relationship Id="rId9" Type="http://schemas.openxmlformats.org/officeDocument/2006/relationships/hyperlink" Target="http://4.bp.blogspot.com/-272tH6FQH4g/T8XReV23IBI/AAAAAAAAJQU/oEE6-1JiYq0/s1600/cd077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3.bp.blogspot.com/-xf5dJg5HFFE/T8XOIDHViCI/AAAAAAAAJN0/hWWBSKXAWqg/s1600/cd057.jpg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4.m4a"/><Relationship Id="rId7" Type="http://schemas.openxmlformats.org/officeDocument/2006/relationships/hyperlink" Target="http://1.bp.blogspot.com/-6-d_itGAoIU/T8XLbcl16UI/AAAAAAAAJIU/VRj4fmahQVg/s1600/cd013.jpg" TargetMode="Externa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24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38100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UỶ BAN NHÂN DÂN QUÂN PHÚ NHUẬN 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NGUYỄN ĐÌNH CHÍNH </a:t>
            </a:r>
            <a:endParaRPr lang="en-US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447800"/>
            <a:ext cx="47099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4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  <a:sym typeface="Arial"/>
              </a:rPr>
              <a:t>MĨ THUẬT LỚP 3</a:t>
            </a:r>
            <a:endParaRPr lang="en-US" sz="44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2709" y="2234658"/>
            <a:ext cx="617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5400" b="1" kern="0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Arial"/>
              </a:rPr>
              <a:t>Chủ</a:t>
            </a:r>
            <a:r>
              <a:rPr lang="en-US" sz="5400" b="1" kern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00" b="1" kern="0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Arial"/>
              </a:rPr>
              <a:t>đề</a:t>
            </a:r>
            <a:r>
              <a:rPr lang="en-US" sz="5400" b="1" kern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Arial"/>
              </a:rPr>
              <a:t> 4: 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sz="5400" b="1" kern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Arial"/>
              </a:rPr>
              <a:t>BỘ ĐỘI CỤ HỒ</a:t>
            </a:r>
            <a:endParaRPr lang="en-US" sz="5400" b="1" kern="0" dirty="0">
              <a:ln>
                <a:solidFill>
                  <a:srgbClr val="000000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988984"/>
            <a:ext cx="82381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7200" b="1" kern="0" dirty="0" err="1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Bài</a:t>
            </a:r>
            <a:r>
              <a:rPr lang="en-US" sz="7200" b="1" kern="0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: </a:t>
            </a:r>
            <a:r>
              <a:rPr lang="en-US" sz="7200" b="1" i="1" kern="0" dirty="0" err="1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Vẽ</a:t>
            </a:r>
            <a:r>
              <a:rPr lang="en-US" sz="7200" b="1" i="1" kern="0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i="1" kern="0" dirty="0" err="1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chân</a:t>
            </a:r>
            <a:r>
              <a:rPr lang="en-US" sz="7200" b="1" i="1" kern="0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  <a:sym typeface="Arial"/>
              </a:rPr>
              <a:t> dung</a:t>
            </a:r>
            <a:endParaRPr lang="en-US" sz="7200" b="1" i="1" kern="0" dirty="0">
              <a:ln w="11430"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856" y="5387041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GIÁO VIÊN: PHẠM THỊ CÚC SƯƠNG </a:t>
            </a:r>
            <a:endParaRPr lang="vi-VN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58788" y="990600"/>
            <a:ext cx="3808412" cy="5408613"/>
            <a:chOff x="1632" y="720"/>
            <a:chExt cx="2399" cy="3407"/>
          </a:xfrm>
        </p:grpSpPr>
        <p:sp>
          <p:nvSpPr>
            <p:cNvPr id="19464" name="Rectangle 3"/>
            <p:cNvSpPr>
              <a:spLocks noChangeArrowheads="1"/>
            </p:cNvSpPr>
            <p:nvPr/>
          </p:nvSpPr>
          <p:spPr bwMode="auto">
            <a:xfrm>
              <a:off x="1632" y="720"/>
              <a:ext cx="2400" cy="3408"/>
            </a:xfrm>
            <a:prstGeom prst="rect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65" name="Oval 4"/>
            <p:cNvSpPr>
              <a:spLocks noChangeArrowheads="1"/>
            </p:cNvSpPr>
            <p:nvPr/>
          </p:nvSpPr>
          <p:spPr bwMode="auto">
            <a:xfrm>
              <a:off x="2256" y="1008"/>
              <a:ext cx="1152" cy="1440"/>
            </a:xfrm>
            <a:prstGeom prst="ellips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66" name="Line 5"/>
            <p:cNvSpPr>
              <a:spLocks noChangeShapeType="1"/>
            </p:cNvSpPr>
            <p:nvPr/>
          </p:nvSpPr>
          <p:spPr bwMode="auto">
            <a:xfrm>
              <a:off x="2448" y="2238"/>
              <a:ext cx="1" cy="432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7" name="Line 6"/>
            <p:cNvSpPr>
              <a:spLocks noChangeShapeType="1"/>
            </p:cNvSpPr>
            <p:nvPr/>
          </p:nvSpPr>
          <p:spPr bwMode="auto">
            <a:xfrm>
              <a:off x="3216" y="2256"/>
              <a:ext cx="1" cy="432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8" name="Line 7"/>
            <p:cNvSpPr>
              <a:spLocks noChangeShapeType="1"/>
            </p:cNvSpPr>
            <p:nvPr/>
          </p:nvSpPr>
          <p:spPr bwMode="auto">
            <a:xfrm flipH="1">
              <a:off x="1631" y="2640"/>
              <a:ext cx="818" cy="432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9" name="Line 8"/>
            <p:cNvSpPr>
              <a:spLocks noChangeShapeType="1"/>
            </p:cNvSpPr>
            <p:nvPr/>
          </p:nvSpPr>
          <p:spPr bwMode="auto">
            <a:xfrm>
              <a:off x="3215" y="2650"/>
              <a:ext cx="811" cy="441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Oval 9"/>
            <p:cNvSpPr>
              <a:spLocks noChangeArrowheads="1"/>
            </p:cNvSpPr>
            <p:nvPr/>
          </p:nvSpPr>
          <p:spPr bwMode="auto">
            <a:xfrm>
              <a:off x="2459" y="1673"/>
              <a:ext cx="192" cy="96"/>
            </a:xfrm>
            <a:prstGeom prst="ellips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71" name="Oval 10"/>
            <p:cNvSpPr>
              <a:spLocks noChangeArrowheads="1"/>
            </p:cNvSpPr>
            <p:nvPr/>
          </p:nvSpPr>
          <p:spPr bwMode="auto">
            <a:xfrm>
              <a:off x="3009" y="1670"/>
              <a:ext cx="192" cy="96"/>
            </a:xfrm>
            <a:prstGeom prst="ellips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72" name="Freeform 11"/>
            <p:cNvSpPr>
              <a:spLocks noChangeArrowheads="1"/>
            </p:cNvSpPr>
            <p:nvPr/>
          </p:nvSpPr>
          <p:spPr bwMode="auto">
            <a:xfrm>
              <a:off x="2950" y="1573"/>
              <a:ext cx="304" cy="57"/>
            </a:xfrm>
            <a:custGeom>
              <a:avLst/>
              <a:gdLst>
                <a:gd name="T0" fmla="*/ 0 w 304"/>
                <a:gd name="T1" fmla="*/ 57 h 57"/>
                <a:gd name="T2" fmla="*/ 98 w 304"/>
                <a:gd name="T3" fmla="*/ 14 h 57"/>
                <a:gd name="T4" fmla="*/ 304 w 304"/>
                <a:gd name="T5" fmla="*/ 35 h 57"/>
                <a:gd name="T6" fmla="*/ 0 60000 65536"/>
                <a:gd name="T7" fmla="*/ 0 60000 65536"/>
                <a:gd name="T8" fmla="*/ 0 60000 65536"/>
                <a:gd name="T9" fmla="*/ 0 w 304"/>
                <a:gd name="T10" fmla="*/ 0 h 57"/>
                <a:gd name="T11" fmla="*/ 304 w 304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" h="57">
                  <a:moveTo>
                    <a:pt x="0" y="57"/>
                  </a:moveTo>
                  <a:cubicBezTo>
                    <a:pt x="35" y="45"/>
                    <a:pt x="63" y="26"/>
                    <a:pt x="98" y="14"/>
                  </a:cubicBezTo>
                  <a:cubicBezTo>
                    <a:pt x="290" y="25"/>
                    <a:pt x="226" y="0"/>
                    <a:pt x="304" y="35"/>
                  </a:cubicBezTo>
                </a:path>
              </a:pathLst>
            </a:custGeom>
            <a:noFill/>
            <a:ln w="5724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3" name="Freeform 12"/>
            <p:cNvSpPr>
              <a:spLocks noChangeArrowheads="1"/>
            </p:cNvSpPr>
            <p:nvPr/>
          </p:nvSpPr>
          <p:spPr bwMode="auto">
            <a:xfrm>
              <a:off x="2835" y="1674"/>
              <a:ext cx="110" cy="424"/>
            </a:xfrm>
            <a:custGeom>
              <a:avLst/>
              <a:gdLst>
                <a:gd name="T0" fmla="*/ 110 w 110"/>
                <a:gd name="T1" fmla="*/ 0 h 424"/>
                <a:gd name="T2" fmla="*/ 67 w 110"/>
                <a:gd name="T3" fmla="*/ 424 h 424"/>
                <a:gd name="T4" fmla="*/ 0 60000 65536"/>
                <a:gd name="T5" fmla="*/ 0 60000 65536"/>
                <a:gd name="T6" fmla="*/ 0 w 110"/>
                <a:gd name="T7" fmla="*/ 0 h 424"/>
                <a:gd name="T8" fmla="*/ 110 w 110"/>
                <a:gd name="T9" fmla="*/ 424 h 4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0" h="424">
                  <a:moveTo>
                    <a:pt x="110" y="0"/>
                  </a:moveTo>
                  <a:cubicBezTo>
                    <a:pt x="0" y="110"/>
                    <a:pt x="67" y="257"/>
                    <a:pt x="67" y="424"/>
                  </a:cubicBez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Freeform 13"/>
            <p:cNvSpPr>
              <a:spLocks noChangeArrowheads="1"/>
            </p:cNvSpPr>
            <p:nvPr/>
          </p:nvSpPr>
          <p:spPr bwMode="auto">
            <a:xfrm flipH="1">
              <a:off x="2762" y="1669"/>
              <a:ext cx="48" cy="424"/>
            </a:xfrm>
            <a:custGeom>
              <a:avLst/>
              <a:gdLst>
                <a:gd name="T0" fmla="*/ 0 w 110"/>
                <a:gd name="T1" fmla="*/ 0 h 424"/>
                <a:gd name="T2" fmla="*/ 0 w 110"/>
                <a:gd name="T3" fmla="*/ 424 h 424"/>
                <a:gd name="T4" fmla="*/ 0 60000 65536"/>
                <a:gd name="T5" fmla="*/ 0 60000 65536"/>
                <a:gd name="T6" fmla="*/ 0 w 110"/>
                <a:gd name="T7" fmla="*/ 0 h 424"/>
                <a:gd name="T8" fmla="*/ 110 w 110"/>
                <a:gd name="T9" fmla="*/ 424 h 4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0" h="424">
                  <a:moveTo>
                    <a:pt x="110" y="0"/>
                  </a:moveTo>
                  <a:cubicBezTo>
                    <a:pt x="0" y="110"/>
                    <a:pt x="67" y="257"/>
                    <a:pt x="67" y="424"/>
                  </a:cubicBez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5" name="Freeform 14"/>
            <p:cNvSpPr>
              <a:spLocks noChangeArrowheads="1"/>
            </p:cNvSpPr>
            <p:nvPr/>
          </p:nvSpPr>
          <p:spPr bwMode="auto">
            <a:xfrm flipH="1">
              <a:off x="2400" y="1569"/>
              <a:ext cx="336" cy="63"/>
            </a:xfrm>
            <a:custGeom>
              <a:avLst/>
              <a:gdLst>
                <a:gd name="T0" fmla="*/ 0 w 304"/>
                <a:gd name="T1" fmla="*/ 11452 h 57"/>
                <a:gd name="T2" fmla="*/ 19669 w 304"/>
                <a:gd name="T3" fmla="*/ 2817 h 57"/>
                <a:gd name="T4" fmla="*/ 61032 w 304"/>
                <a:gd name="T5" fmla="*/ 7207 h 57"/>
                <a:gd name="T6" fmla="*/ 0 60000 65536"/>
                <a:gd name="T7" fmla="*/ 0 60000 65536"/>
                <a:gd name="T8" fmla="*/ 0 60000 65536"/>
                <a:gd name="T9" fmla="*/ 0 w 304"/>
                <a:gd name="T10" fmla="*/ 0 h 57"/>
                <a:gd name="T11" fmla="*/ 304 w 304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" h="57">
                  <a:moveTo>
                    <a:pt x="0" y="57"/>
                  </a:moveTo>
                  <a:cubicBezTo>
                    <a:pt x="35" y="45"/>
                    <a:pt x="63" y="26"/>
                    <a:pt x="98" y="14"/>
                  </a:cubicBezTo>
                  <a:cubicBezTo>
                    <a:pt x="290" y="25"/>
                    <a:pt x="226" y="0"/>
                    <a:pt x="304" y="35"/>
                  </a:cubicBezTo>
                </a:path>
              </a:pathLst>
            </a:custGeom>
            <a:noFill/>
            <a:ln w="5724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6" name="Freeform 15"/>
            <p:cNvSpPr>
              <a:spLocks noChangeArrowheads="1"/>
            </p:cNvSpPr>
            <p:nvPr/>
          </p:nvSpPr>
          <p:spPr bwMode="auto">
            <a:xfrm>
              <a:off x="2784" y="2064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lnTo>
                    <a:pt x="48" y="48"/>
                  </a:lnTo>
                  <a:lnTo>
                    <a:pt x="96" y="0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7" name="Freeform 16"/>
            <p:cNvSpPr>
              <a:spLocks noChangeArrowheads="1"/>
            </p:cNvSpPr>
            <p:nvPr/>
          </p:nvSpPr>
          <p:spPr bwMode="auto">
            <a:xfrm>
              <a:off x="2688" y="2160"/>
              <a:ext cx="288" cy="48"/>
            </a:xfrm>
            <a:custGeom>
              <a:avLst/>
              <a:gdLst>
                <a:gd name="T0" fmla="*/ 0 w 288"/>
                <a:gd name="T1" fmla="*/ 48 h 48"/>
                <a:gd name="T2" fmla="*/ 96 w 288"/>
                <a:gd name="T3" fmla="*/ 0 h 48"/>
                <a:gd name="T4" fmla="*/ 144 w 288"/>
                <a:gd name="T5" fmla="*/ 48 h 48"/>
                <a:gd name="T6" fmla="*/ 192 w 288"/>
                <a:gd name="T7" fmla="*/ 0 h 48"/>
                <a:gd name="T8" fmla="*/ 288 w 28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48"/>
                <a:gd name="T17" fmla="*/ 288 w 28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48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192" y="0"/>
                  </a:lnTo>
                  <a:lnTo>
                    <a:pt x="288" y="4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8" name="Line 17"/>
            <p:cNvSpPr>
              <a:spLocks noChangeShapeType="1"/>
            </p:cNvSpPr>
            <p:nvPr/>
          </p:nvSpPr>
          <p:spPr bwMode="auto">
            <a:xfrm>
              <a:off x="2688" y="2208"/>
              <a:ext cx="240" cy="1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9" name="Freeform 18"/>
            <p:cNvSpPr>
              <a:spLocks noChangeArrowheads="1"/>
            </p:cNvSpPr>
            <p:nvPr/>
          </p:nvSpPr>
          <p:spPr bwMode="auto">
            <a:xfrm>
              <a:off x="2688" y="2208"/>
              <a:ext cx="288" cy="48"/>
            </a:xfrm>
            <a:custGeom>
              <a:avLst/>
              <a:gdLst>
                <a:gd name="T0" fmla="*/ 0 w 288"/>
                <a:gd name="T1" fmla="*/ 0 h 48"/>
                <a:gd name="T2" fmla="*/ 96 w 288"/>
                <a:gd name="T3" fmla="*/ 48 h 48"/>
                <a:gd name="T4" fmla="*/ 192 w 288"/>
                <a:gd name="T5" fmla="*/ 48 h 48"/>
                <a:gd name="T6" fmla="*/ 288 w 28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48"/>
                <a:gd name="T14" fmla="*/ 288 w 28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48">
                  <a:moveTo>
                    <a:pt x="0" y="0"/>
                  </a:moveTo>
                  <a:lnTo>
                    <a:pt x="96" y="48"/>
                  </a:lnTo>
                  <a:lnTo>
                    <a:pt x="192" y="48"/>
                  </a:lnTo>
                  <a:lnTo>
                    <a:pt x="288" y="0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0" name="Freeform 19"/>
            <p:cNvSpPr>
              <a:spLocks noChangeArrowheads="1"/>
            </p:cNvSpPr>
            <p:nvPr/>
          </p:nvSpPr>
          <p:spPr bwMode="auto">
            <a:xfrm>
              <a:off x="3312" y="1680"/>
              <a:ext cx="240" cy="432"/>
            </a:xfrm>
            <a:custGeom>
              <a:avLst/>
              <a:gdLst>
                <a:gd name="T0" fmla="*/ 96 w 240"/>
                <a:gd name="T1" fmla="*/ 48 h 432"/>
                <a:gd name="T2" fmla="*/ 192 w 240"/>
                <a:gd name="T3" fmla="*/ 0 h 432"/>
                <a:gd name="T4" fmla="*/ 240 w 240"/>
                <a:gd name="T5" fmla="*/ 48 h 432"/>
                <a:gd name="T6" fmla="*/ 192 w 240"/>
                <a:gd name="T7" fmla="*/ 240 h 432"/>
                <a:gd name="T8" fmla="*/ 96 w 240"/>
                <a:gd name="T9" fmla="*/ 384 h 432"/>
                <a:gd name="T10" fmla="*/ 0 w 240"/>
                <a:gd name="T11" fmla="*/ 432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"/>
                <a:gd name="T19" fmla="*/ 0 h 432"/>
                <a:gd name="T20" fmla="*/ 240 w 240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" h="432">
                  <a:moveTo>
                    <a:pt x="96" y="48"/>
                  </a:moveTo>
                  <a:lnTo>
                    <a:pt x="192" y="0"/>
                  </a:lnTo>
                  <a:lnTo>
                    <a:pt x="240" y="48"/>
                  </a:lnTo>
                  <a:lnTo>
                    <a:pt x="192" y="240"/>
                  </a:lnTo>
                  <a:lnTo>
                    <a:pt x="96" y="384"/>
                  </a:lnTo>
                  <a:lnTo>
                    <a:pt x="0" y="432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1" name="Freeform 20"/>
            <p:cNvSpPr>
              <a:spLocks noChangeArrowheads="1"/>
            </p:cNvSpPr>
            <p:nvPr/>
          </p:nvSpPr>
          <p:spPr bwMode="auto">
            <a:xfrm flipH="1">
              <a:off x="2133" y="1695"/>
              <a:ext cx="240" cy="432"/>
            </a:xfrm>
            <a:custGeom>
              <a:avLst/>
              <a:gdLst>
                <a:gd name="T0" fmla="*/ 96 w 240"/>
                <a:gd name="T1" fmla="*/ 48 h 432"/>
                <a:gd name="T2" fmla="*/ 192 w 240"/>
                <a:gd name="T3" fmla="*/ 0 h 432"/>
                <a:gd name="T4" fmla="*/ 240 w 240"/>
                <a:gd name="T5" fmla="*/ 48 h 432"/>
                <a:gd name="T6" fmla="*/ 192 w 240"/>
                <a:gd name="T7" fmla="*/ 240 h 432"/>
                <a:gd name="T8" fmla="*/ 96 w 240"/>
                <a:gd name="T9" fmla="*/ 384 h 432"/>
                <a:gd name="T10" fmla="*/ 0 w 240"/>
                <a:gd name="T11" fmla="*/ 432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"/>
                <a:gd name="T19" fmla="*/ 0 h 432"/>
                <a:gd name="T20" fmla="*/ 240 w 240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" h="432">
                  <a:moveTo>
                    <a:pt x="96" y="48"/>
                  </a:moveTo>
                  <a:lnTo>
                    <a:pt x="192" y="0"/>
                  </a:lnTo>
                  <a:lnTo>
                    <a:pt x="240" y="48"/>
                  </a:lnTo>
                  <a:lnTo>
                    <a:pt x="192" y="240"/>
                  </a:lnTo>
                  <a:lnTo>
                    <a:pt x="96" y="384"/>
                  </a:lnTo>
                  <a:lnTo>
                    <a:pt x="0" y="432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2" name="Freeform 21"/>
            <p:cNvSpPr>
              <a:spLocks noChangeArrowheads="1"/>
            </p:cNvSpPr>
            <p:nvPr/>
          </p:nvSpPr>
          <p:spPr bwMode="auto">
            <a:xfrm>
              <a:off x="2208" y="864"/>
              <a:ext cx="1248" cy="1008"/>
            </a:xfrm>
            <a:custGeom>
              <a:avLst/>
              <a:gdLst>
                <a:gd name="T0" fmla="*/ 48 w 1248"/>
                <a:gd name="T1" fmla="*/ 816 h 1008"/>
                <a:gd name="T2" fmla="*/ 0 w 1248"/>
                <a:gd name="T3" fmla="*/ 672 h 1008"/>
                <a:gd name="T4" fmla="*/ 48 w 1248"/>
                <a:gd name="T5" fmla="*/ 336 h 1008"/>
                <a:gd name="T6" fmla="*/ 336 w 1248"/>
                <a:gd name="T7" fmla="*/ 48 h 1008"/>
                <a:gd name="T8" fmla="*/ 672 w 1248"/>
                <a:gd name="T9" fmla="*/ 0 h 1008"/>
                <a:gd name="T10" fmla="*/ 960 w 1248"/>
                <a:gd name="T11" fmla="*/ 48 h 1008"/>
                <a:gd name="T12" fmla="*/ 1152 w 1248"/>
                <a:gd name="T13" fmla="*/ 240 h 1008"/>
                <a:gd name="T14" fmla="*/ 1248 w 1248"/>
                <a:gd name="T15" fmla="*/ 480 h 1008"/>
                <a:gd name="T16" fmla="*/ 1200 w 1248"/>
                <a:gd name="T17" fmla="*/ 864 h 1008"/>
                <a:gd name="T18" fmla="*/ 1152 w 1248"/>
                <a:gd name="T19" fmla="*/ 1008 h 1008"/>
                <a:gd name="T20" fmla="*/ 1152 w 1248"/>
                <a:gd name="T21" fmla="*/ 768 h 1008"/>
                <a:gd name="T22" fmla="*/ 1056 w 1248"/>
                <a:gd name="T23" fmla="*/ 528 h 1008"/>
                <a:gd name="T24" fmla="*/ 1008 w 1248"/>
                <a:gd name="T25" fmla="*/ 624 h 1008"/>
                <a:gd name="T26" fmla="*/ 912 w 1248"/>
                <a:gd name="T27" fmla="*/ 480 h 1008"/>
                <a:gd name="T28" fmla="*/ 864 w 1248"/>
                <a:gd name="T29" fmla="*/ 624 h 1008"/>
                <a:gd name="T30" fmla="*/ 720 w 1248"/>
                <a:gd name="T31" fmla="*/ 432 h 1008"/>
                <a:gd name="T32" fmla="*/ 672 w 1248"/>
                <a:gd name="T33" fmla="*/ 576 h 1008"/>
                <a:gd name="T34" fmla="*/ 576 w 1248"/>
                <a:gd name="T35" fmla="*/ 384 h 1008"/>
                <a:gd name="T36" fmla="*/ 384 w 1248"/>
                <a:gd name="T37" fmla="*/ 576 h 1008"/>
                <a:gd name="T38" fmla="*/ 192 w 1248"/>
                <a:gd name="T39" fmla="*/ 576 h 1008"/>
                <a:gd name="T40" fmla="*/ 144 w 1248"/>
                <a:gd name="T41" fmla="*/ 720 h 1008"/>
                <a:gd name="T42" fmla="*/ 96 w 1248"/>
                <a:gd name="T43" fmla="*/ 960 h 1008"/>
                <a:gd name="T44" fmla="*/ 48 w 1248"/>
                <a:gd name="T45" fmla="*/ 816 h 10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48"/>
                <a:gd name="T70" fmla="*/ 0 h 1008"/>
                <a:gd name="T71" fmla="*/ 1248 w 1248"/>
                <a:gd name="T72" fmla="*/ 1008 h 10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48" h="1008">
                  <a:moveTo>
                    <a:pt x="48" y="816"/>
                  </a:moveTo>
                  <a:lnTo>
                    <a:pt x="0" y="672"/>
                  </a:lnTo>
                  <a:lnTo>
                    <a:pt x="48" y="336"/>
                  </a:lnTo>
                  <a:lnTo>
                    <a:pt x="336" y="48"/>
                  </a:lnTo>
                  <a:lnTo>
                    <a:pt x="672" y="0"/>
                  </a:lnTo>
                  <a:lnTo>
                    <a:pt x="960" y="48"/>
                  </a:lnTo>
                  <a:lnTo>
                    <a:pt x="1152" y="240"/>
                  </a:lnTo>
                  <a:lnTo>
                    <a:pt x="1248" y="480"/>
                  </a:lnTo>
                  <a:lnTo>
                    <a:pt x="1200" y="864"/>
                  </a:lnTo>
                  <a:lnTo>
                    <a:pt x="1152" y="1008"/>
                  </a:lnTo>
                  <a:lnTo>
                    <a:pt x="1152" y="768"/>
                  </a:lnTo>
                  <a:lnTo>
                    <a:pt x="1056" y="528"/>
                  </a:lnTo>
                  <a:lnTo>
                    <a:pt x="1008" y="624"/>
                  </a:lnTo>
                  <a:lnTo>
                    <a:pt x="912" y="480"/>
                  </a:lnTo>
                  <a:lnTo>
                    <a:pt x="864" y="624"/>
                  </a:lnTo>
                  <a:lnTo>
                    <a:pt x="720" y="432"/>
                  </a:lnTo>
                  <a:lnTo>
                    <a:pt x="672" y="576"/>
                  </a:lnTo>
                  <a:lnTo>
                    <a:pt x="576" y="384"/>
                  </a:lnTo>
                  <a:lnTo>
                    <a:pt x="384" y="576"/>
                  </a:lnTo>
                  <a:lnTo>
                    <a:pt x="192" y="576"/>
                  </a:lnTo>
                  <a:lnTo>
                    <a:pt x="144" y="720"/>
                  </a:lnTo>
                  <a:lnTo>
                    <a:pt x="96" y="960"/>
                  </a:lnTo>
                  <a:lnTo>
                    <a:pt x="48" y="816"/>
                  </a:lnTo>
                  <a:close/>
                </a:path>
              </a:pathLst>
            </a:custGeom>
            <a:noFill/>
            <a:ln w="2844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3" name="Freeform 22"/>
            <p:cNvSpPr>
              <a:spLocks noChangeArrowheads="1"/>
            </p:cNvSpPr>
            <p:nvPr/>
          </p:nvSpPr>
          <p:spPr bwMode="auto">
            <a:xfrm>
              <a:off x="2400" y="2640"/>
              <a:ext cx="816" cy="432"/>
            </a:xfrm>
            <a:custGeom>
              <a:avLst/>
              <a:gdLst>
                <a:gd name="T0" fmla="*/ 816 w 816"/>
                <a:gd name="T1" fmla="*/ 0 h 432"/>
                <a:gd name="T2" fmla="*/ 432 w 816"/>
                <a:gd name="T3" fmla="*/ 432 h 432"/>
                <a:gd name="T4" fmla="*/ 0 w 816"/>
                <a:gd name="T5" fmla="*/ 0 h 432"/>
                <a:gd name="T6" fmla="*/ 0 60000 65536"/>
                <a:gd name="T7" fmla="*/ 0 60000 65536"/>
                <a:gd name="T8" fmla="*/ 0 60000 65536"/>
                <a:gd name="T9" fmla="*/ 0 w 816"/>
                <a:gd name="T10" fmla="*/ 0 h 432"/>
                <a:gd name="T11" fmla="*/ 816 w 81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432">
                  <a:moveTo>
                    <a:pt x="816" y="0"/>
                  </a:moveTo>
                  <a:lnTo>
                    <a:pt x="432" y="432"/>
                  </a:lnTo>
                  <a:lnTo>
                    <a:pt x="0" y="0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4" name="Freeform 23"/>
            <p:cNvSpPr>
              <a:spLocks noChangeArrowheads="1"/>
            </p:cNvSpPr>
            <p:nvPr/>
          </p:nvSpPr>
          <p:spPr bwMode="auto">
            <a:xfrm>
              <a:off x="2400" y="2640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720 w 816"/>
                <a:gd name="T3" fmla="*/ 576 h 576"/>
                <a:gd name="T4" fmla="*/ 432 w 816"/>
                <a:gd name="T5" fmla="*/ 432 h 576"/>
                <a:gd name="T6" fmla="*/ 192 w 816"/>
                <a:gd name="T7" fmla="*/ 576 h 576"/>
                <a:gd name="T8" fmla="*/ 0 w 816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576"/>
                <a:gd name="T17" fmla="*/ 816 w 816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576">
                  <a:moveTo>
                    <a:pt x="816" y="0"/>
                  </a:moveTo>
                  <a:lnTo>
                    <a:pt x="720" y="576"/>
                  </a:lnTo>
                  <a:lnTo>
                    <a:pt x="432" y="432"/>
                  </a:lnTo>
                  <a:lnTo>
                    <a:pt x="192" y="576"/>
                  </a:lnTo>
                  <a:lnTo>
                    <a:pt x="0" y="0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5" name="Freeform 24"/>
            <p:cNvSpPr>
              <a:spLocks noChangeArrowheads="1"/>
            </p:cNvSpPr>
            <p:nvPr/>
          </p:nvSpPr>
          <p:spPr bwMode="auto">
            <a:xfrm>
              <a:off x="2784" y="3120"/>
              <a:ext cx="144" cy="1008"/>
            </a:xfrm>
            <a:custGeom>
              <a:avLst/>
              <a:gdLst>
                <a:gd name="T0" fmla="*/ 0 w 144"/>
                <a:gd name="T1" fmla="*/ 0 h 1008"/>
                <a:gd name="T2" fmla="*/ 0 w 144"/>
                <a:gd name="T3" fmla="*/ 1008 h 1008"/>
                <a:gd name="T4" fmla="*/ 144 w 144"/>
                <a:gd name="T5" fmla="*/ 1008 h 1008"/>
                <a:gd name="T6" fmla="*/ 144 w 144"/>
                <a:gd name="T7" fmla="*/ 0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008"/>
                <a:gd name="T14" fmla="*/ 144 w 144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008">
                  <a:moveTo>
                    <a:pt x="0" y="0"/>
                  </a:moveTo>
                  <a:lnTo>
                    <a:pt x="0" y="1008"/>
                  </a:lnTo>
                  <a:lnTo>
                    <a:pt x="144" y="1008"/>
                  </a:lnTo>
                  <a:lnTo>
                    <a:pt x="144" y="0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6" name="Oval 25"/>
            <p:cNvSpPr>
              <a:spLocks noChangeArrowheads="1"/>
            </p:cNvSpPr>
            <p:nvPr/>
          </p:nvSpPr>
          <p:spPr bwMode="auto">
            <a:xfrm flipH="1" flipV="1">
              <a:off x="2500" y="1669"/>
              <a:ext cx="96" cy="96"/>
            </a:xfrm>
            <a:prstGeom prst="ellipse">
              <a:avLst/>
            </a:prstGeom>
            <a:solidFill>
              <a:srgbClr val="333300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87" name="Oval 26"/>
            <p:cNvSpPr>
              <a:spLocks noChangeArrowheads="1"/>
            </p:cNvSpPr>
            <p:nvPr/>
          </p:nvSpPr>
          <p:spPr bwMode="auto">
            <a:xfrm flipH="1" flipV="1">
              <a:off x="3061" y="1666"/>
              <a:ext cx="96" cy="96"/>
            </a:xfrm>
            <a:prstGeom prst="ellipse">
              <a:avLst/>
            </a:prstGeom>
            <a:solidFill>
              <a:srgbClr val="333300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9459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066800"/>
            <a:ext cx="3841750" cy="543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Rectangle 28"/>
          <p:cNvSpPr>
            <a:spLocks noChangeArrowheads="1"/>
          </p:cNvSpPr>
          <p:nvPr/>
        </p:nvSpPr>
        <p:spPr bwMode="auto">
          <a:xfrm>
            <a:off x="381000" y="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400" b="1" i="1">
                <a:solidFill>
                  <a:srgbClr val="0000CC"/>
                </a:solidFill>
                <a:latin typeface="Arial" charset="0"/>
              </a:rPr>
              <a:t>Bước 4 - Chỉnh sửa hoàn chỉnh bài vẽ và tô màu.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066800"/>
            <a:ext cx="3840163" cy="542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37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A9B6E2-FE3C-4395-84A2-D6A7884A7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1355"/>
      </p:ext>
    </p:extLst>
  </p:cSld>
  <p:clrMapOvr>
    <a:masterClrMapping/>
  </p:clrMapOvr>
  <p:transition spd="slow" advTm="15938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 descr="IMG_0043"/>
          <p:cNvPicPr>
            <a:picLocks noChangeAspect="1" noChangeArrowheads="1"/>
          </p:cNvPicPr>
          <p:nvPr/>
        </p:nvPicPr>
        <p:blipFill>
          <a:blip r:embed="rId5">
            <a:lum bright="24000" contrast="42000"/>
          </a:blip>
          <a:srcRect l="10530" t="7237" r="9924" b="3636"/>
          <a:stretch>
            <a:fillRect/>
          </a:stretch>
        </p:blipFill>
        <p:spPr bwMode="auto">
          <a:xfrm>
            <a:off x="381000" y="1905000"/>
            <a:ext cx="24384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9268" name="Picture 4" descr="IMG_0044"/>
          <p:cNvPicPr>
            <a:picLocks noChangeAspect="1" noChangeArrowheads="1"/>
          </p:cNvPicPr>
          <p:nvPr/>
        </p:nvPicPr>
        <p:blipFill>
          <a:blip r:embed="rId6">
            <a:lum bright="24000" contrast="12000"/>
          </a:blip>
          <a:srcRect l="7767" t="7930" r="8496" b="1961"/>
          <a:stretch>
            <a:fillRect/>
          </a:stretch>
        </p:blipFill>
        <p:spPr bwMode="auto">
          <a:xfrm>
            <a:off x="6324600" y="1905000"/>
            <a:ext cx="2514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9269" name="Picture 5" descr="IMG_003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lum bright="24000" contrast="36000"/>
          </a:blip>
          <a:srcRect l="6926" t="5194" r="6494" b="5194"/>
          <a:stretch>
            <a:fillRect/>
          </a:stretch>
        </p:blipFill>
        <p:spPr>
          <a:xfrm>
            <a:off x="3287712" y="1905000"/>
            <a:ext cx="2590800" cy="3429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1431925" y="5486400"/>
            <a:ext cx="3270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4419600" y="5446713"/>
            <a:ext cx="3270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7451725" y="5486400"/>
            <a:ext cx="3270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pic>
        <p:nvPicPr>
          <p:cNvPr id="139273" name="Picture 9" descr="IMG_0035"/>
          <p:cNvPicPr>
            <a:picLocks noChangeAspect="1" noChangeArrowheads="1"/>
          </p:cNvPicPr>
          <p:nvPr/>
        </p:nvPicPr>
        <p:blipFill>
          <a:blip r:embed="rId8"/>
          <a:srcRect l="10101" t="7576" r="11111" b="7576"/>
          <a:stretch>
            <a:fillRect/>
          </a:stretch>
        </p:blipFill>
        <p:spPr bwMode="auto">
          <a:xfrm>
            <a:off x="6324600" y="1905000"/>
            <a:ext cx="2514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9" name="AutoShape 14"/>
          <p:cNvSpPr>
            <a:spLocks noChangeArrowheads="1"/>
          </p:cNvSpPr>
          <p:nvPr/>
        </p:nvSpPr>
        <p:spPr bwMode="auto">
          <a:xfrm>
            <a:off x="228600" y="152400"/>
            <a:ext cx="8686800" cy="914400"/>
          </a:xfrm>
          <a:prstGeom prst="bevel">
            <a:avLst>
              <a:gd name="adj" fmla="val 4912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9360">
            <a:solidFill>
              <a:srgbClr val="9933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 i="1">
                <a:solidFill>
                  <a:srgbClr val="0066FF"/>
                </a:solidFill>
                <a:latin typeface="Arial" charset="0"/>
              </a:rPr>
              <a:t>Câu hỏi: Trong các bài sau bài nào vẽ cân đối?</a:t>
            </a:r>
          </a:p>
        </p:txBody>
      </p:sp>
      <p:sp>
        <p:nvSpPr>
          <p:cNvPr id="18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9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54F396-8C05-4AA9-B103-AFAE8DCD7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519275"/>
      </p:ext>
    </p:extLst>
  </p:cSld>
  <p:clrMapOvr>
    <a:masterClrMapping/>
  </p:clrMapOvr>
  <p:transition advTm="442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6185E-6 L -0.225 4.16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9270" grpId="0"/>
      <p:bldP spid="139271" grpId="0"/>
      <p:bldP spid="1392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1822450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US" altLang="en-US" sz="3200">
                <a:solidFill>
                  <a:srgbClr val="0033CC"/>
                </a:solidFill>
                <a:latin typeface="Arial" charset="0"/>
              </a:rPr>
              <a:t>Em hãy giới thiệu và kể về người mình định vẽ theo những gợi ý: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33CC"/>
                </a:solidFill>
                <a:latin typeface="Arial" charset="0"/>
              </a:rPr>
              <a:t>- Giới thiệu tên 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33CC"/>
                </a:solidFill>
                <a:latin typeface="Arial" charset="0"/>
              </a:rPr>
              <a:t>- Đặc điểm khuôn mặt, màu da, tóc, kiểu dáng riêng của người mình định vẽ?</a:t>
            </a:r>
          </a:p>
        </p:txBody>
      </p:sp>
      <p:sp>
        <p:nvSpPr>
          <p:cNvPr id="9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0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72EA78-4134-4FD3-9CB7-F6F7897914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638660"/>
      </p:ext>
    </p:extLst>
  </p:cSld>
  <p:clrMapOvr>
    <a:masterClrMapping/>
  </p:clrMapOvr>
  <p:transition advTm="24543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066803" y="762000"/>
            <a:ext cx="510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4000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00"/>
                </a:solidFill>
                <a:latin typeface="Times New Roman" pitchFamily="18" charset="0"/>
              </a:rPr>
              <a:t>xét</a:t>
            </a:r>
            <a:r>
              <a:rPr lang="en-US" altLang="en-US" sz="4000" b="1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00"/>
                </a:solidFill>
                <a:latin typeface="Times New Roman" pitchFamily="18" charset="0"/>
              </a:rPr>
              <a:t>tranh</a:t>
            </a:r>
            <a:endParaRPr lang="en-US" altLang="en-US" sz="4000" b="1" u="sng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914400" y="1828800"/>
            <a:ext cx="6324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dung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bức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00"/>
                </a:solidFill>
                <a:latin typeface="Times New Roman" pitchFamily="18" charset="0"/>
              </a:rPr>
              <a:t>vẽ về ai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cục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bức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lý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chưa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Màu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hoà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</a:rPr>
              <a:t>chưa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DD226D-F323-4430-B3F5-DBA860B55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89952"/>
      </p:ext>
    </p:extLst>
  </p:cSld>
  <p:clrMapOvr>
    <a:masterClrMapping/>
  </p:clrMapOvr>
  <p:transition advTm="190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65" grpId="0"/>
      <p:bldP spid="194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5" y="1836740"/>
            <a:ext cx="65293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9123162" cy="49857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075672-5E86-4E46-A5B3-A35AB10AE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8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2"/>
    </mc:Choice>
    <mc:Fallback xmlns="">
      <p:transition spd="slow" advTm="1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3111890" y="301643"/>
            <a:ext cx="3133862" cy="919077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glow rad="101600">
                    <a:srgbClr val="21212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/>
                <a:cs typeface="Times New Roman"/>
                <a:sym typeface="Arial"/>
              </a:rPr>
              <a:t>Chuẩn bị đồ dùng học tập</a:t>
            </a:r>
            <a:endParaRPr kumimoji="0" lang="en-US" sz="32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glow rad="101600">
                  <a:srgbClr val="212121">
                    <a:satMod val="175000"/>
                    <a:alpha val="40000"/>
                  </a:srgbClr>
                </a:glow>
              </a:effectLst>
              <a:uLnTx/>
              <a:uFillTx/>
              <a:latin typeface="Times New Roman"/>
              <a:cs typeface="Times New Roman"/>
              <a:sym typeface="Arial"/>
            </a:endParaRPr>
          </a:p>
        </p:txBody>
      </p:sp>
      <p:pic>
        <p:nvPicPr>
          <p:cNvPr id="8" name="Picture 7" descr="images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006" y="1379940"/>
            <a:ext cx="2217154" cy="175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344" y="1448119"/>
            <a:ext cx="2046604" cy="174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et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473" y="3949524"/>
            <a:ext cx="2096347" cy="169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5"/>
          <p:cNvSpPr>
            <a:spLocks noChangeArrowheads="1"/>
          </p:cNvSpPr>
          <p:nvPr/>
        </p:nvSpPr>
        <p:spPr bwMode="gray">
          <a:xfrm>
            <a:off x="1713132" y="3199142"/>
            <a:ext cx="1932903" cy="454801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Bút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chì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tẩy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gray">
          <a:xfrm>
            <a:off x="1270766" y="5863538"/>
            <a:ext cx="2817635" cy="454801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Vở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bài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tập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MT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gray">
          <a:xfrm>
            <a:off x="5831320" y="5855918"/>
            <a:ext cx="1648653" cy="454801"/>
          </a:xfrm>
          <a:prstGeom prst="roundRect">
            <a:avLst>
              <a:gd name="adj" fmla="val 18025"/>
            </a:avLst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Giấy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vẽ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gray">
          <a:xfrm>
            <a:off x="5831320" y="3267322"/>
            <a:ext cx="1648653" cy="454801"/>
          </a:xfrm>
          <a:prstGeom prst="roundRect">
            <a:avLst>
              <a:gd name="adj" fmla="val 10889"/>
            </a:avLst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Màu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vẽ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6BB7E1-9C29-4D0B-B7AE-2AE113A79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96" y="3774696"/>
            <a:ext cx="1612428" cy="2081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34484"/>
      </p:ext>
    </p:extLst>
  </p:cSld>
  <p:clrMapOvr>
    <a:masterClrMapping/>
  </p:clrMapOvr>
  <p:transition advTm="18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8382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folHlink"/>
                </a:solidFill>
                <a:latin typeface="Arial"/>
              </a:rPr>
              <a:t>               </a:t>
            </a:r>
            <a:r>
              <a:rPr lang="en-US" sz="4000" dirty="0" err="1">
                <a:solidFill>
                  <a:srgbClr val="0000CC"/>
                </a:solidFill>
                <a:latin typeface="Arial"/>
              </a:rPr>
              <a:t>Tranh</a:t>
            </a:r>
            <a:r>
              <a:rPr lang="en-US" sz="4000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/>
              </a:rPr>
              <a:t>chân</a:t>
            </a:r>
            <a:r>
              <a:rPr lang="en-US" sz="4000" dirty="0">
                <a:solidFill>
                  <a:srgbClr val="0000CC"/>
                </a:solidFill>
                <a:latin typeface="Arial"/>
              </a:rPr>
              <a:t> dung </a:t>
            </a:r>
            <a:r>
              <a:rPr lang="en-US" sz="4000" dirty="0" err="1">
                <a:solidFill>
                  <a:srgbClr val="0000CC"/>
                </a:solidFill>
                <a:latin typeface="Arial"/>
              </a:rPr>
              <a:t>là</a:t>
            </a:r>
            <a:r>
              <a:rPr lang="en-US" sz="4000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/>
              </a:rPr>
              <a:t>gì</a:t>
            </a:r>
            <a:r>
              <a:rPr lang="en-US" sz="4000" dirty="0">
                <a:solidFill>
                  <a:srgbClr val="0000CC"/>
                </a:solidFill>
                <a:latin typeface="Arial"/>
              </a:rPr>
              <a:t>?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3820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>
                <a:effectLst/>
                <a:latin typeface="Arial" charset="0"/>
              </a:rPr>
              <a:t> 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rgbClr val="0033CC"/>
                </a:solidFill>
                <a:effectLst/>
                <a:latin typeface="Arial" charset="0"/>
              </a:rPr>
              <a:t>          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Tranh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chân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dung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là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tranh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vẽ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vi-VN" altLang="en-US" sz="2400" dirty="0">
                <a:solidFill>
                  <a:srgbClr val="0066FF"/>
                </a:solidFill>
                <a:effectLst/>
                <a:latin typeface="Arial" charset="0"/>
              </a:rPr>
              <a:t>chủ yếu về khuôn mặt và một phần cơ thể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,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tranh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vi-VN" altLang="en-US" sz="2400" dirty="0">
                <a:solidFill>
                  <a:srgbClr val="0066FF"/>
                </a:solidFill>
                <a:effectLst/>
                <a:latin typeface="Arial" charset="0"/>
              </a:rPr>
              <a:t>chân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dung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chỉ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tập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trung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diễn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tả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đặc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điểm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riêng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và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trạng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thái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tình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cảm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của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nhân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effectLst/>
                <a:latin typeface="Arial" charset="0"/>
              </a:rPr>
              <a:t>vật</a:t>
            </a:r>
            <a:r>
              <a:rPr lang="en-US" altLang="en-US" sz="2400" dirty="0">
                <a:solidFill>
                  <a:srgbClr val="0066FF"/>
                </a:solidFill>
                <a:effectLst/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folHlink"/>
                </a:solidFill>
                <a:effectLst/>
                <a:latin typeface="Arial" charset="0"/>
              </a:rPr>
              <a:t>          </a:t>
            </a:r>
            <a:r>
              <a:rPr lang="vi-VN" altLang="en-US" dirty="0">
                <a:solidFill>
                  <a:srgbClr val="0000CC"/>
                </a:solidFill>
                <a:effectLst/>
                <a:latin typeface="Arial" charset="0"/>
              </a:rPr>
              <a:t>Đâu là tranh chân dung?</a:t>
            </a:r>
            <a:endParaRPr lang="en-US" altLang="en-US" dirty="0">
              <a:solidFill>
                <a:srgbClr val="0000CC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dirty="0">
              <a:solidFill>
                <a:srgbClr val="0000CC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folHlink"/>
                </a:solidFill>
                <a:effectLst/>
                <a:latin typeface="Arial" charset="0"/>
              </a:rPr>
              <a:t>    </a:t>
            </a:r>
            <a:endParaRPr lang="en-US" altLang="en-US" sz="1800" dirty="0">
              <a:solidFill>
                <a:srgbClr val="0033CC"/>
              </a:solidFill>
              <a:effectLst/>
              <a:latin typeface="Arial" charset="0"/>
            </a:endParaRPr>
          </a:p>
        </p:txBody>
      </p:sp>
      <p:pic>
        <p:nvPicPr>
          <p:cNvPr id="45063" name="Picture 9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352800"/>
            <a:ext cx="2209800" cy="2590800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5064" name="Picture 8" descr="cd045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3505200"/>
            <a:ext cx="1819275" cy="2438400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5065" name="Picture 9" descr="cd077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5200" y="3429000"/>
            <a:ext cx="1965325" cy="2514600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09600" y="6248400"/>
            <a:ext cx="236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B0F0"/>
                </a:solidFill>
                <a:latin typeface="Arial" charset="0"/>
              </a:rPr>
              <a:t>Vẽ khuôn mặt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3581400" y="6248400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B0F0"/>
                </a:solidFill>
                <a:latin typeface="Arial" charset="0"/>
              </a:rPr>
              <a:t>Vẽ bán thân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248400" y="6248400"/>
            <a:ext cx="190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B0F0"/>
                </a:solidFill>
                <a:latin typeface="Arial" charset="0"/>
              </a:rPr>
              <a:t>Toàn thân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983879-1F8E-40AF-8B27-DFA01FDED9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454882"/>
      </p:ext>
    </p:extLst>
  </p:cSld>
  <p:clrMapOvr>
    <a:masterClrMapping/>
  </p:clrMapOvr>
  <p:transition advTm="6337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059" grpId="0"/>
      <p:bldP spid="45066" grpId="0"/>
      <p:bldP spid="45067" grpId="0"/>
      <p:bldP spid="450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ckground-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7" descr="IMG_216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304800"/>
            <a:ext cx="3900488" cy="5486400"/>
          </a:xfrm>
          <a:ln w="57150" cmpd="thinThick">
            <a:solidFill>
              <a:schemeClr val="folHlink"/>
            </a:solidFill>
          </a:ln>
        </p:spPr>
      </p:pic>
      <p:pic>
        <p:nvPicPr>
          <p:cNvPr id="11268" name="Picture 5" descr="cd05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"/>
            <a:ext cx="3754438" cy="5486400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228600" y="60198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B0F0"/>
                </a:solidFill>
                <a:latin typeface="Arial" charset="0"/>
              </a:rPr>
              <a:t>Hai bức tranh này có gì khác nhau?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A8977C-B88C-48FD-A405-115F5795F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62646"/>
      </p:ext>
    </p:extLst>
  </p:cSld>
  <p:clrMapOvr>
    <a:masterClrMapping/>
  </p:clrMapOvr>
  <p:transition advTm="40925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2551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0000CC"/>
                </a:solidFill>
                <a:effectLst/>
                <a:latin typeface="Arial" charset="0"/>
              </a:rPr>
              <a:t>Nét mặt của mọi người có giống nhau không?</a:t>
            </a:r>
          </a:p>
        </p:txBody>
      </p:sp>
      <p:pic>
        <p:nvPicPr>
          <p:cNvPr id="12291" name="Picture 6" descr="IMG_2175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1676400"/>
            <a:ext cx="2286000" cy="3276600"/>
          </a:xfrm>
          <a:ln w="57150" cmpd="thinThick">
            <a:solidFill>
              <a:schemeClr val="folHlink"/>
            </a:solidFill>
          </a:ln>
        </p:spPr>
      </p:pic>
      <p:pic>
        <p:nvPicPr>
          <p:cNvPr id="12292" name="Picture 9" descr="PA100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676400"/>
            <a:ext cx="2133600" cy="3276600"/>
          </a:xfrm>
          <a:prstGeom prst="rect">
            <a:avLst/>
          </a:prstGeom>
          <a:noFill/>
          <a:ln w="57150" cmpd="thinThick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12293" name="Picture 5" descr="cd01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1676400"/>
            <a:ext cx="2201863" cy="3276600"/>
          </a:xfrm>
          <a:prstGeom prst="rect">
            <a:avLst/>
          </a:prstGeom>
          <a:noFill/>
          <a:ln w="57150" cmpd="thickThin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2294" name="Picture 7" descr="IMG_218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1676400"/>
            <a:ext cx="2133600" cy="3276600"/>
          </a:xfrm>
          <a:prstGeom prst="rect">
            <a:avLst/>
          </a:prstGeom>
          <a:noFill/>
          <a:ln w="57150" cmpd="thinThick">
            <a:solidFill>
              <a:srgbClr val="660033"/>
            </a:solidFill>
            <a:miter lim="800000"/>
            <a:headEnd/>
            <a:tailEnd/>
          </a:ln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52400" y="510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B0F0"/>
                </a:solidFill>
                <a:latin typeface="Arial" charset="0"/>
              </a:rPr>
              <a:t> Trầm ngâm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438400" y="510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B0F0"/>
                </a:solidFill>
                <a:latin typeface="Arial" charset="0"/>
              </a:rPr>
              <a:t> Nghiêm nghị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4724400" y="510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B0F0"/>
                </a:solidFill>
                <a:latin typeface="Arial" charset="0"/>
              </a:rPr>
              <a:t>Vui vẻ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7010400" y="510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B0F0"/>
                </a:solidFill>
                <a:latin typeface="Arial" charset="0"/>
              </a:rPr>
              <a:t>Khóc nhè</a:t>
            </a:r>
          </a:p>
        </p:txBody>
      </p:sp>
      <p:sp>
        <p:nvSpPr>
          <p:cNvPr id="17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8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947254-D618-4272-8311-955D149A83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647956"/>
      </p:ext>
    </p:extLst>
  </p:cSld>
  <p:clrMapOvr>
    <a:masterClrMapping/>
  </p:clrMapOvr>
  <p:transition advTm="4761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/>
      <p:bldP spid="56328" grpId="0"/>
      <p:bldP spid="56329" grpId="0"/>
      <p:bldP spid="56330" grpId="0"/>
      <p:bldP spid="563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2733040" y="228600"/>
            <a:ext cx="3429000" cy="9906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0000CC"/>
                </a:solidFill>
                <a:effectLst/>
                <a:latin typeface="Arial" charset="0"/>
              </a:rPr>
              <a:t>  </a:t>
            </a:r>
            <a:r>
              <a:rPr lang="en-US" altLang="en-US" sz="2800" dirty="0" err="1">
                <a:solidFill>
                  <a:srgbClr val="0000CC"/>
                </a:solidFill>
                <a:effectLst/>
                <a:latin typeface="Arial" charset="0"/>
              </a:rPr>
              <a:t>Tranh</a:t>
            </a:r>
            <a:r>
              <a:rPr lang="en-US" altLang="en-US" sz="2800" dirty="0">
                <a:solidFill>
                  <a:srgbClr val="0000CC"/>
                </a:solidFill>
                <a:effectLst/>
                <a:latin typeface="Arial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effectLst/>
                <a:latin typeface="Arial" charset="0"/>
              </a:rPr>
              <a:t>tham</a:t>
            </a:r>
            <a:r>
              <a:rPr lang="en-US" altLang="en-US" sz="2800" dirty="0">
                <a:solidFill>
                  <a:srgbClr val="0000CC"/>
                </a:solidFill>
                <a:effectLst/>
                <a:latin typeface="Arial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effectLst/>
                <a:latin typeface="Arial" charset="0"/>
              </a:rPr>
              <a:t>khảo</a:t>
            </a:r>
            <a:endParaRPr lang="en-US" altLang="en-US" sz="2800" dirty="0">
              <a:solidFill>
                <a:srgbClr val="0000CC"/>
              </a:solidFill>
              <a:effectLst/>
              <a:latin typeface="Arial" charset="0"/>
            </a:endParaRPr>
          </a:p>
        </p:txBody>
      </p:sp>
      <p:pic>
        <p:nvPicPr>
          <p:cNvPr id="15363" name="Picture 5" descr="cd0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47800"/>
            <a:ext cx="3594100" cy="5181600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15364" name="Picture 6" descr="cd0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1447800"/>
            <a:ext cx="3979863" cy="5181600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</p:spPr>
      </p:pic>
      <p:sp>
        <p:nvSpPr>
          <p:cNvPr id="11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2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CE9F78-388B-49D6-9394-C1FFA0AD70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185299"/>
      </p:ext>
    </p:extLst>
  </p:cSld>
  <p:clrMapOvr>
    <a:masterClrMapping/>
  </p:clrMapOvr>
  <p:transition advTm="2108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228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990600" y="3962400"/>
            <a:ext cx="45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B0F0"/>
                </a:solidFill>
                <a:latin typeface="Arial" charset="0"/>
              </a:rPr>
              <a:t>1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-228600" y="4724400"/>
            <a:ext cx="2743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B0F0"/>
                </a:solidFill>
                <a:latin typeface="Arial" charset="0"/>
              </a:rPr>
              <a:t>    </a:t>
            </a:r>
            <a:r>
              <a:rPr lang="en-US" altLang="en-US" sz="3200">
                <a:solidFill>
                  <a:srgbClr val="00B0F0"/>
                </a:solidFill>
                <a:latin typeface="Arial" charset="0"/>
              </a:rPr>
              <a:t>Chân dung </a:t>
            </a:r>
            <a:r>
              <a:rPr lang="en-US" altLang="en-US" sz="3600">
                <a:solidFill>
                  <a:srgbClr val="00B0F0"/>
                </a:solidFill>
                <a:latin typeface="Arial" charset="0"/>
              </a:rPr>
              <a:t>bạn em</a:t>
            </a:r>
            <a:r>
              <a:rPr lang="en-US" altLang="en-US" sz="3200">
                <a:solidFill>
                  <a:srgbClr val="00B0F0"/>
                </a:solidFill>
                <a:latin typeface="Arial" charset="0"/>
              </a:rPr>
              <a:t>   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6172200" y="4876800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B0F0"/>
                </a:solidFill>
                <a:latin typeface="Arial" charset="0"/>
              </a:rPr>
              <a:t>Chân dung chị gái</a:t>
            </a: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7162800" y="4038600"/>
            <a:ext cx="45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B0F0"/>
                </a:solidFill>
                <a:latin typeface="Arial" charset="0"/>
              </a:rPr>
              <a:t>3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4038600" y="3886200"/>
            <a:ext cx="38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B0F0"/>
                </a:solidFill>
                <a:latin typeface="Arial" charset="0"/>
              </a:rPr>
              <a:t>2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3200400" y="4724400"/>
            <a:ext cx="23622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B0F0"/>
                </a:solidFill>
                <a:latin typeface="Arial" charset="0"/>
              </a:rPr>
              <a:t>Chân dung    bố em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320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145417" name="Picture 9" descr="P9250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7075" y="457200"/>
            <a:ext cx="2295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1" descr="P10103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533400"/>
            <a:ext cx="243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 descr="images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57200"/>
            <a:ext cx="2466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9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CDB8E1-2B86-4468-9DA8-3D6F1BC6C5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636288"/>
      </p:ext>
    </p:extLst>
  </p:cSld>
  <p:clrMapOvr>
    <a:masterClrMapping/>
  </p:clrMapOvr>
  <p:transition advTm="221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5411" grpId="0"/>
      <p:bldP spid="145412" grpId="0"/>
      <p:bldP spid="145413" grpId="0"/>
      <p:bldP spid="145414" grpId="0"/>
      <p:bldP spid="145415" grpId="0"/>
      <p:bldP spid="1454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90800" y="1905000"/>
            <a:ext cx="3810000" cy="4724400"/>
          </a:xfrm>
          <a:prstGeom prst="rect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7043" name="Oval 3"/>
          <p:cNvSpPr>
            <a:spLocks noChangeArrowheads="1"/>
          </p:cNvSpPr>
          <p:nvPr/>
        </p:nvSpPr>
        <p:spPr bwMode="auto">
          <a:xfrm>
            <a:off x="3581400" y="2057400"/>
            <a:ext cx="1828800" cy="2286000"/>
          </a:xfrm>
          <a:prstGeom prst="ellips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3886200" y="4010025"/>
            <a:ext cx="1588" cy="685800"/>
          </a:xfrm>
          <a:prstGeom prst="lin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5105400" y="4038600"/>
            <a:ext cx="1588" cy="685800"/>
          </a:xfrm>
          <a:prstGeom prst="lin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 flipH="1">
            <a:off x="2589213" y="4648200"/>
            <a:ext cx="1298575" cy="685800"/>
          </a:xfrm>
          <a:prstGeom prst="lin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5103813" y="4664075"/>
            <a:ext cx="1287462" cy="700088"/>
          </a:xfrm>
          <a:prstGeom prst="lin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09600" y="1183406"/>
            <a:ext cx="731520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000" b="1" i="1" dirty="0">
                <a:solidFill>
                  <a:srgbClr val="0000CC"/>
                </a:solidFill>
                <a:latin typeface="Arial" charset="0"/>
              </a:rPr>
              <a:t>Bước 2 - Vẽ phác hình, dáng khuôn mặt và phần cơ  thể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609600" y="675575"/>
            <a:ext cx="7128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Bước 1 : Quan sát hoặc nhớ lại khuôn mặt người định vẽ</a:t>
            </a:r>
          </a:p>
        </p:txBody>
      </p:sp>
      <p:sp>
        <p:nvSpPr>
          <p:cNvPr id="17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8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51416" y="46030"/>
            <a:ext cx="510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00CC"/>
                </a:solidFill>
                <a:latin typeface="Arial" charset="0"/>
              </a:rPr>
              <a:t>2. Cách vẽ tranh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D4C9CB-9020-4293-B270-070D86C2B8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567355"/>
      </p:ext>
    </p:extLst>
  </p:cSld>
  <p:clrMapOvr>
    <a:masterClrMapping/>
  </p:clrMapOvr>
  <p:transition advTm="213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1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6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1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6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1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6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7042" grpId="0" animBg="1"/>
      <p:bldP spid="87043" grpId="0" animBg="1"/>
      <p:bldP spid="87044" grpId="0" animBg="1"/>
      <p:bldP spid="87045" grpId="0" animBg="1"/>
      <p:bldP spid="87046" grpId="0" animBg="1"/>
      <p:bldP spid="870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65413" y="1144588"/>
            <a:ext cx="3811587" cy="5410200"/>
            <a:chOff x="1631" y="720"/>
            <a:chExt cx="2401" cy="3408"/>
          </a:xfrm>
        </p:grpSpPr>
        <p:sp>
          <p:nvSpPr>
            <p:cNvPr id="18456" name="Rectangle 3"/>
            <p:cNvSpPr>
              <a:spLocks noChangeArrowheads="1"/>
            </p:cNvSpPr>
            <p:nvPr/>
          </p:nvSpPr>
          <p:spPr bwMode="auto">
            <a:xfrm>
              <a:off x="1632" y="720"/>
              <a:ext cx="2400" cy="3408"/>
            </a:xfrm>
            <a:prstGeom prst="rect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457" name="Oval 4"/>
            <p:cNvSpPr>
              <a:spLocks noChangeArrowheads="1"/>
            </p:cNvSpPr>
            <p:nvPr/>
          </p:nvSpPr>
          <p:spPr bwMode="auto">
            <a:xfrm>
              <a:off x="2256" y="1008"/>
              <a:ext cx="1152" cy="1440"/>
            </a:xfrm>
            <a:prstGeom prst="ellips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458" name="Line 5"/>
            <p:cNvSpPr>
              <a:spLocks noChangeShapeType="1"/>
            </p:cNvSpPr>
            <p:nvPr/>
          </p:nvSpPr>
          <p:spPr bwMode="auto">
            <a:xfrm>
              <a:off x="2448" y="2238"/>
              <a:ext cx="1" cy="432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9" name="Line 6"/>
            <p:cNvSpPr>
              <a:spLocks noChangeShapeType="1"/>
            </p:cNvSpPr>
            <p:nvPr/>
          </p:nvSpPr>
          <p:spPr bwMode="auto">
            <a:xfrm>
              <a:off x="3216" y="2256"/>
              <a:ext cx="1" cy="432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0" name="Line 7"/>
            <p:cNvSpPr>
              <a:spLocks noChangeShapeType="1"/>
            </p:cNvSpPr>
            <p:nvPr/>
          </p:nvSpPr>
          <p:spPr bwMode="auto">
            <a:xfrm flipH="1">
              <a:off x="1631" y="2640"/>
              <a:ext cx="818" cy="432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1" name="Line 8"/>
            <p:cNvSpPr>
              <a:spLocks noChangeShapeType="1"/>
            </p:cNvSpPr>
            <p:nvPr/>
          </p:nvSpPr>
          <p:spPr bwMode="auto">
            <a:xfrm>
              <a:off x="3215" y="2650"/>
              <a:ext cx="811" cy="441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2" name="Line 9"/>
            <p:cNvSpPr>
              <a:spLocks noChangeShapeType="1"/>
            </p:cNvSpPr>
            <p:nvPr/>
          </p:nvSpPr>
          <p:spPr bwMode="auto">
            <a:xfrm>
              <a:off x="2784" y="1008"/>
              <a:ext cx="1" cy="1440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3" name="Line 10"/>
            <p:cNvSpPr>
              <a:spLocks noChangeShapeType="1"/>
            </p:cNvSpPr>
            <p:nvPr/>
          </p:nvSpPr>
          <p:spPr bwMode="auto">
            <a:xfrm>
              <a:off x="2256" y="1728"/>
              <a:ext cx="1152" cy="1"/>
            </a:xfrm>
            <a:prstGeom prst="line">
              <a:avLst/>
            </a:prstGeom>
            <a:noFill/>
            <a:ln w="3816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099" name="Freeform 11"/>
          <p:cNvSpPr>
            <a:spLocks noChangeArrowheads="1"/>
          </p:cNvSpPr>
          <p:nvPr/>
        </p:nvSpPr>
        <p:spPr bwMode="auto">
          <a:xfrm>
            <a:off x="3581400" y="1371600"/>
            <a:ext cx="1981200" cy="1600200"/>
          </a:xfrm>
          <a:custGeom>
            <a:avLst/>
            <a:gdLst>
              <a:gd name="T0" fmla="*/ 2147483647 w 1248"/>
              <a:gd name="T1" fmla="*/ 2147483647 h 1008"/>
              <a:gd name="T2" fmla="*/ 0 w 1248"/>
              <a:gd name="T3" fmla="*/ 2147483647 h 1008"/>
              <a:gd name="T4" fmla="*/ 2147483647 w 1248"/>
              <a:gd name="T5" fmla="*/ 2147483647 h 1008"/>
              <a:gd name="T6" fmla="*/ 2147483647 w 1248"/>
              <a:gd name="T7" fmla="*/ 2147483647 h 1008"/>
              <a:gd name="T8" fmla="*/ 2147483647 w 1248"/>
              <a:gd name="T9" fmla="*/ 0 h 1008"/>
              <a:gd name="T10" fmla="*/ 2147483647 w 1248"/>
              <a:gd name="T11" fmla="*/ 2147483647 h 1008"/>
              <a:gd name="T12" fmla="*/ 2147483647 w 1248"/>
              <a:gd name="T13" fmla="*/ 2147483647 h 1008"/>
              <a:gd name="T14" fmla="*/ 2147483647 w 1248"/>
              <a:gd name="T15" fmla="*/ 2147483647 h 1008"/>
              <a:gd name="T16" fmla="*/ 2147483647 w 1248"/>
              <a:gd name="T17" fmla="*/ 2147483647 h 1008"/>
              <a:gd name="T18" fmla="*/ 2147483647 w 1248"/>
              <a:gd name="T19" fmla="*/ 2147483647 h 1008"/>
              <a:gd name="T20" fmla="*/ 2147483647 w 1248"/>
              <a:gd name="T21" fmla="*/ 2147483647 h 1008"/>
              <a:gd name="T22" fmla="*/ 2147483647 w 1248"/>
              <a:gd name="T23" fmla="*/ 2147483647 h 1008"/>
              <a:gd name="T24" fmla="*/ 2147483647 w 1248"/>
              <a:gd name="T25" fmla="*/ 2147483647 h 1008"/>
              <a:gd name="T26" fmla="*/ 2147483647 w 1248"/>
              <a:gd name="T27" fmla="*/ 2147483647 h 1008"/>
              <a:gd name="T28" fmla="*/ 2147483647 w 1248"/>
              <a:gd name="T29" fmla="*/ 2147483647 h 1008"/>
              <a:gd name="T30" fmla="*/ 2147483647 w 1248"/>
              <a:gd name="T31" fmla="*/ 2147483647 h 1008"/>
              <a:gd name="T32" fmla="*/ 2147483647 w 1248"/>
              <a:gd name="T33" fmla="*/ 2147483647 h 1008"/>
              <a:gd name="T34" fmla="*/ 2147483647 w 1248"/>
              <a:gd name="T35" fmla="*/ 2147483647 h 1008"/>
              <a:gd name="T36" fmla="*/ 2147483647 w 1248"/>
              <a:gd name="T37" fmla="*/ 2147483647 h 1008"/>
              <a:gd name="T38" fmla="*/ 2147483647 w 1248"/>
              <a:gd name="T39" fmla="*/ 2147483647 h 1008"/>
              <a:gd name="T40" fmla="*/ 2147483647 w 1248"/>
              <a:gd name="T41" fmla="*/ 2147483647 h 1008"/>
              <a:gd name="T42" fmla="*/ 2147483647 w 1248"/>
              <a:gd name="T43" fmla="*/ 2147483647 h 1008"/>
              <a:gd name="T44" fmla="*/ 2147483647 w 1248"/>
              <a:gd name="T45" fmla="*/ 2147483647 h 10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48"/>
              <a:gd name="T70" fmla="*/ 0 h 1008"/>
              <a:gd name="T71" fmla="*/ 1248 w 1248"/>
              <a:gd name="T72" fmla="*/ 1008 h 10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48" h="1008">
                <a:moveTo>
                  <a:pt x="48" y="816"/>
                </a:moveTo>
                <a:lnTo>
                  <a:pt x="0" y="672"/>
                </a:lnTo>
                <a:lnTo>
                  <a:pt x="48" y="336"/>
                </a:lnTo>
                <a:lnTo>
                  <a:pt x="336" y="48"/>
                </a:lnTo>
                <a:lnTo>
                  <a:pt x="672" y="0"/>
                </a:lnTo>
                <a:lnTo>
                  <a:pt x="960" y="48"/>
                </a:lnTo>
                <a:lnTo>
                  <a:pt x="1152" y="240"/>
                </a:lnTo>
                <a:lnTo>
                  <a:pt x="1248" y="480"/>
                </a:lnTo>
                <a:lnTo>
                  <a:pt x="1200" y="864"/>
                </a:lnTo>
                <a:lnTo>
                  <a:pt x="1152" y="1008"/>
                </a:lnTo>
                <a:lnTo>
                  <a:pt x="1152" y="768"/>
                </a:lnTo>
                <a:lnTo>
                  <a:pt x="1056" y="528"/>
                </a:lnTo>
                <a:lnTo>
                  <a:pt x="1008" y="624"/>
                </a:lnTo>
                <a:lnTo>
                  <a:pt x="912" y="480"/>
                </a:lnTo>
                <a:lnTo>
                  <a:pt x="864" y="624"/>
                </a:lnTo>
                <a:lnTo>
                  <a:pt x="720" y="432"/>
                </a:lnTo>
                <a:lnTo>
                  <a:pt x="672" y="576"/>
                </a:lnTo>
                <a:lnTo>
                  <a:pt x="576" y="384"/>
                </a:lnTo>
                <a:lnTo>
                  <a:pt x="384" y="576"/>
                </a:lnTo>
                <a:lnTo>
                  <a:pt x="192" y="576"/>
                </a:lnTo>
                <a:lnTo>
                  <a:pt x="144" y="720"/>
                </a:lnTo>
                <a:lnTo>
                  <a:pt x="96" y="960"/>
                </a:lnTo>
                <a:lnTo>
                  <a:pt x="48" y="816"/>
                </a:lnTo>
                <a:close/>
              </a:path>
            </a:pathLst>
          </a:custGeom>
          <a:noFill/>
          <a:ln w="2844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0" name="Freeform 12"/>
          <p:cNvSpPr>
            <a:spLocks noChangeArrowheads="1"/>
          </p:cNvSpPr>
          <p:nvPr/>
        </p:nvSpPr>
        <p:spPr bwMode="auto">
          <a:xfrm>
            <a:off x="5257800" y="2667000"/>
            <a:ext cx="381000" cy="685800"/>
          </a:xfrm>
          <a:custGeom>
            <a:avLst/>
            <a:gdLst>
              <a:gd name="T0" fmla="*/ 2147483647 w 240"/>
              <a:gd name="T1" fmla="*/ 2147483647 h 432"/>
              <a:gd name="T2" fmla="*/ 2147483647 w 240"/>
              <a:gd name="T3" fmla="*/ 0 h 432"/>
              <a:gd name="T4" fmla="*/ 2147483647 w 240"/>
              <a:gd name="T5" fmla="*/ 2147483647 h 432"/>
              <a:gd name="T6" fmla="*/ 2147483647 w 240"/>
              <a:gd name="T7" fmla="*/ 2147483647 h 432"/>
              <a:gd name="T8" fmla="*/ 2147483647 w 240"/>
              <a:gd name="T9" fmla="*/ 2147483647 h 432"/>
              <a:gd name="T10" fmla="*/ 0 w 2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432"/>
              <a:gd name="T20" fmla="*/ 240 w 2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432">
                <a:moveTo>
                  <a:pt x="96" y="48"/>
                </a:moveTo>
                <a:lnTo>
                  <a:pt x="192" y="0"/>
                </a:lnTo>
                <a:lnTo>
                  <a:pt x="240" y="48"/>
                </a:lnTo>
                <a:lnTo>
                  <a:pt x="192" y="240"/>
                </a:lnTo>
                <a:lnTo>
                  <a:pt x="96" y="384"/>
                </a:lnTo>
                <a:lnTo>
                  <a:pt x="0" y="432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1" name="Freeform 13"/>
          <p:cNvSpPr>
            <a:spLocks noChangeArrowheads="1"/>
          </p:cNvSpPr>
          <p:nvPr/>
        </p:nvSpPr>
        <p:spPr bwMode="auto">
          <a:xfrm flipH="1">
            <a:off x="3386138" y="2690813"/>
            <a:ext cx="381000" cy="685800"/>
          </a:xfrm>
          <a:custGeom>
            <a:avLst/>
            <a:gdLst>
              <a:gd name="T0" fmla="*/ 2147483647 w 240"/>
              <a:gd name="T1" fmla="*/ 2147483647 h 432"/>
              <a:gd name="T2" fmla="*/ 2147483647 w 240"/>
              <a:gd name="T3" fmla="*/ 0 h 432"/>
              <a:gd name="T4" fmla="*/ 2147483647 w 240"/>
              <a:gd name="T5" fmla="*/ 2147483647 h 432"/>
              <a:gd name="T6" fmla="*/ 2147483647 w 240"/>
              <a:gd name="T7" fmla="*/ 2147483647 h 432"/>
              <a:gd name="T8" fmla="*/ 2147483647 w 240"/>
              <a:gd name="T9" fmla="*/ 2147483647 h 432"/>
              <a:gd name="T10" fmla="*/ 0 w 2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432"/>
              <a:gd name="T20" fmla="*/ 240 w 2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432">
                <a:moveTo>
                  <a:pt x="96" y="48"/>
                </a:moveTo>
                <a:lnTo>
                  <a:pt x="192" y="0"/>
                </a:lnTo>
                <a:lnTo>
                  <a:pt x="240" y="48"/>
                </a:lnTo>
                <a:lnTo>
                  <a:pt x="192" y="240"/>
                </a:lnTo>
                <a:lnTo>
                  <a:pt x="96" y="384"/>
                </a:lnTo>
                <a:lnTo>
                  <a:pt x="0" y="432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2" name="Freeform 14"/>
          <p:cNvSpPr>
            <a:spLocks noChangeArrowheads="1"/>
          </p:cNvSpPr>
          <p:nvPr/>
        </p:nvSpPr>
        <p:spPr bwMode="auto">
          <a:xfrm>
            <a:off x="4683125" y="2497138"/>
            <a:ext cx="482600" cy="90487"/>
          </a:xfrm>
          <a:custGeom>
            <a:avLst/>
            <a:gdLst>
              <a:gd name="T0" fmla="*/ 0 w 304"/>
              <a:gd name="T1" fmla="*/ 2147483647 h 57"/>
              <a:gd name="T2" fmla="*/ 2147483647 w 304"/>
              <a:gd name="T3" fmla="*/ 2147483647 h 57"/>
              <a:gd name="T4" fmla="*/ 2147483647 w 304"/>
              <a:gd name="T5" fmla="*/ 2147483647 h 57"/>
              <a:gd name="T6" fmla="*/ 0 60000 65536"/>
              <a:gd name="T7" fmla="*/ 0 60000 65536"/>
              <a:gd name="T8" fmla="*/ 0 60000 65536"/>
              <a:gd name="T9" fmla="*/ 0 w 304"/>
              <a:gd name="T10" fmla="*/ 0 h 57"/>
              <a:gd name="T11" fmla="*/ 304 w 304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57">
                <a:moveTo>
                  <a:pt x="0" y="57"/>
                </a:moveTo>
                <a:cubicBezTo>
                  <a:pt x="35" y="45"/>
                  <a:pt x="63" y="26"/>
                  <a:pt x="98" y="14"/>
                </a:cubicBezTo>
                <a:cubicBezTo>
                  <a:pt x="290" y="25"/>
                  <a:pt x="226" y="0"/>
                  <a:pt x="304" y="35"/>
                </a:cubicBezTo>
              </a:path>
            </a:pathLst>
          </a:custGeom>
          <a:noFill/>
          <a:ln w="5724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3" name="Freeform 15"/>
          <p:cNvSpPr>
            <a:spLocks noChangeArrowheads="1"/>
          </p:cNvSpPr>
          <p:nvPr/>
        </p:nvSpPr>
        <p:spPr bwMode="auto">
          <a:xfrm>
            <a:off x="4473575" y="2657475"/>
            <a:ext cx="174625" cy="673100"/>
          </a:xfrm>
          <a:custGeom>
            <a:avLst/>
            <a:gdLst>
              <a:gd name="T0" fmla="*/ 2147483647 w 110"/>
              <a:gd name="T1" fmla="*/ 0 h 424"/>
              <a:gd name="T2" fmla="*/ 2147483647 w 110"/>
              <a:gd name="T3" fmla="*/ 2147483647 h 424"/>
              <a:gd name="T4" fmla="*/ 0 60000 65536"/>
              <a:gd name="T5" fmla="*/ 0 60000 65536"/>
              <a:gd name="T6" fmla="*/ 0 w 110"/>
              <a:gd name="T7" fmla="*/ 0 h 424"/>
              <a:gd name="T8" fmla="*/ 110 w 110"/>
              <a:gd name="T9" fmla="*/ 424 h 4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0" h="424">
                <a:moveTo>
                  <a:pt x="110" y="0"/>
                </a:moveTo>
                <a:cubicBezTo>
                  <a:pt x="0" y="110"/>
                  <a:pt x="67" y="257"/>
                  <a:pt x="67" y="424"/>
                </a:cubicBez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4" name="Freeform 16"/>
          <p:cNvSpPr>
            <a:spLocks noChangeArrowheads="1"/>
          </p:cNvSpPr>
          <p:nvPr/>
        </p:nvSpPr>
        <p:spPr bwMode="auto">
          <a:xfrm flipH="1">
            <a:off x="4384675" y="2649538"/>
            <a:ext cx="76200" cy="673100"/>
          </a:xfrm>
          <a:custGeom>
            <a:avLst/>
            <a:gdLst>
              <a:gd name="T0" fmla="*/ 2147483647 w 110"/>
              <a:gd name="T1" fmla="*/ 0 h 424"/>
              <a:gd name="T2" fmla="*/ 2147483647 w 110"/>
              <a:gd name="T3" fmla="*/ 2147483647 h 424"/>
              <a:gd name="T4" fmla="*/ 0 60000 65536"/>
              <a:gd name="T5" fmla="*/ 0 60000 65536"/>
              <a:gd name="T6" fmla="*/ 0 w 110"/>
              <a:gd name="T7" fmla="*/ 0 h 424"/>
              <a:gd name="T8" fmla="*/ 110 w 110"/>
              <a:gd name="T9" fmla="*/ 424 h 4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0" h="424">
                <a:moveTo>
                  <a:pt x="110" y="0"/>
                </a:moveTo>
                <a:cubicBezTo>
                  <a:pt x="0" y="110"/>
                  <a:pt x="67" y="257"/>
                  <a:pt x="67" y="424"/>
                </a:cubicBez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5" name="Freeform 17"/>
          <p:cNvSpPr>
            <a:spLocks noChangeArrowheads="1"/>
          </p:cNvSpPr>
          <p:nvPr/>
        </p:nvSpPr>
        <p:spPr bwMode="auto">
          <a:xfrm flipH="1">
            <a:off x="3810000" y="2490788"/>
            <a:ext cx="533400" cy="100012"/>
          </a:xfrm>
          <a:custGeom>
            <a:avLst/>
            <a:gdLst>
              <a:gd name="T0" fmla="*/ 0 w 304"/>
              <a:gd name="T1" fmla="*/ 2147483647 h 57"/>
              <a:gd name="T2" fmla="*/ 2147483647 w 304"/>
              <a:gd name="T3" fmla="*/ 2147483647 h 57"/>
              <a:gd name="T4" fmla="*/ 2147483647 w 304"/>
              <a:gd name="T5" fmla="*/ 2147483647 h 57"/>
              <a:gd name="T6" fmla="*/ 0 60000 65536"/>
              <a:gd name="T7" fmla="*/ 0 60000 65536"/>
              <a:gd name="T8" fmla="*/ 0 60000 65536"/>
              <a:gd name="T9" fmla="*/ 0 w 304"/>
              <a:gd name="T10" fmla="*/ 0 h 57"/>
              <a:gd name="T11" fmla="*/ 304 w 304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57">
                <a:moveTo>
                  <a:pt x="0" y="57"/>
                </a:moveTo>
                <a:cubicBezTo>
                  <a:pt x="35" y="45"/>
                  <a:pt x="63" y="26"/>
                  <a:pt x="98" y="14"/>
                </a:cubicBezTo>
                <a:cubicBezTo>
                  <a:pt x="290" y="25"/>
                  <a:pt x="226" y="0"/>
                  <a:pt x="304" y="35"/>
                </a:cubicBezTo>
              </a:path>
            </a:pathLst>
          </a:custGeom>
          <a:noFill/>
          <a:ln w="5724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06" name="Oval 18"/>
          <p:cNvSpPr>
            <a:spLocks noChangeArrowheads="1"/>
          </p:cNvSpPr>
          <p:nvPr/>
        </p:nvSpPr>
        <p:spPr bwMode="auto">
          <a:xfrm>
            <a:off x="3903663" y="2655888"/>
            <a:ext cx="304800" cy="152400"/>
          </a:xfrm>
          <a:prstGeom prst="ellips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107" name="Oval 19"/>
          <p:cNvSpPr>
            <a:spLocks noChangeArrowheads="1"/>
          </p:cNvSpPr>
          <p:nvPr/>
        </p:nvSpPr>
        <p:spPr bwMode="auto">
          <a:xfrm>
            <a:off x="4776788" y="2651125"/>
            <a:ext cx="304800" cy="152400"/>
          </a:xfrm>
          <a:prstGeom prst="ellips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108" name="Oval 20"/>
          <p:cNvSpPr>
            <a:spLocks noChangeArrowheads="1"/>
          </p:cNvSpPr>
          <p:nvPr/>
        </p:nvSpPr>
        <p:spPr bwMode="auto">
          <a:xfrm flipH="1" flipV="1">
            <a:off x="3968750" y="2649538"/>
            <a:ext cx="152400" cy="152400"/>
          </a:xfrm>
          <a:prstGeom prst="ellipse">
            <a:avLst/>
          </a:prstGeom>
          <a:solidFill>
            <a:srgbClr val="333300"/>
          </a:solidFill>
          <a:ln w="93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109" name="Oval 21"/>
          <p:cNvSpPr>
            <a:spLocks noChangeArrowheads="1"/>
          </p:cNvSpPr>
          <p:nvPr/>
        </p:nvSpPr>
        <p:spPr bwMode="auto">
          <a:xfrm flipH="1" flipV="1">
            <a:off x="4859338" y="2644775"/>
            <a:ext cx="152400" cy="152400"/>
          </a:xfrm>
          <a:prstGeom prst="ellipse">
            <a:avLst/>
          </a:prstGeom>
          <a:solidFill>
            <a:srgbClr val="333300"/>
          </a:solidFill>
          <a:ln w="93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110" name="Freeform 22"/>
          <p:cNvSpPr>
            <a:spLocks noChangeArrowheads="1"/>
          </p:cNvSpPr>
          <p:nvPr/>
        </p:nvSpPr>
        <p:spPr bwMode="auto">
          <a:xfrm>
            <a:off x="4419600" y="3276600"/>
            <a:ext cx="152400" cy="76200"/>
          </a:xfrm>
          <a:custGeom>
            <a:avLst/>
            <a:gdLst>
              <a:gd name="T0" fmla="*/ 0 w 96"/>
              <a:gd name="T1" fmla="*/ 0 h 48"/>
              <a:gd name="T2" fmla="*/ 2147483647 w 96"/>
              <a:gd name="T3" fmla="*/ 2147483647 h 48"/>
              <a:gd name="T4" fmla="*/ 2147483647 w 96"/>
              <a:gd name="T5" fmla="*/ 0 h 48"/>
              <a:gd name="T6" fmla="*/ 0 60000 65536"/>
              <a:gd name="T7" fmla="*/ 0 60000 65536"/>
              <a:gd name="T8" fmla="*/ 0 60000 65536"/>
              <a:gd name="T9" fmla="*/ 0 w 96"/>
              <a:gd name="T10" fmla="*/ 0 h 48"/>
              <a:gd name="T11" fmla="*/ 96 w 9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48">
                <a:moveTo>
                  <a:pt x="0" y="0"/>
                </a:moveTo>
                <a:lnTo>
                  <a:pt x="48" y="48"/>
                </a:lnTo>
                <a:lnTo>
                  <a:pt x="96" y="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11" name="Freeform 23"/>
          <p:cNvSpPr>
            <a:spLocks noChangeArrowheads="1"/>
          </p:cNvSpPr>
          <p:nvPr/>
        </p:nvSpPr>
        <p:spPr bwMode="auto">
          <a:xfrm>
            <a:off x="4267200" y="3429000"/>
            <a:ext cx="457200" cy="76200"/>
          </a:xfrm>
          <a:custGeom>
            <a:avLst/>
            <a:gdLst>
              <a:gd name="T0" fmla="*/ 0 w 288"/>
              <a:gd name="T1" fmla="*/ 2147483647 h 48"/>
              <a:gd name="T2" fmla="*/ 2147483647 w 288"/>
              <a:gd name="T3" fmla="*/ 0 h 48"/>
              <a:gd name="T4" fmla="*/ 2147483647 w 288"/>
              <a:gd name="T5" fmla="*/ 2147483647 h 48"/>
              <a:gd name="T6" fmla="*/ 2147483647 w 288"/>
              <a:gd name="T7" fmla="*/ 0 h 48"/>
              <a:gd name="T8" fmla="*/ 2147483647 w 28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8"/>
              <a:gd name="T17" fmla="*/ 288 w 28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8">
                <a:moveTo>
                  <a:pt x="0" y="48"/>
                </a:moveTo>
                <a:lnTo>
                  <a:pt x="96" y="0"/>
                </a:lnTo>
                <a:lnTo>
                  <a:pt x="144" y="48"/>
                </a:lnTo>
                <a:lnTo>
                  <a:pt x="192" y="0"/>
                </a:lnTo>
                <a:lnTo>
                  <a:pt x="288" y="48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12" name="Line 24"/>
          <p:cNvSpPr>
            <a:spLocks noChangeShapeType="1"/>
          </p:cNvSpPr>
          <p:nvPr/>
        </p:nvSpPr>
        <p:spPr bwMode="auto">
          <a:xfrm>
            <a:off x="4267200" y="3505200"/>
            <a:ext cx="381000" cy="1588"/>
          </a:xfrm>
          <a:prstGeom prst="line">
            <a:avLst/>
          </a:prstGeom>
          <a:noFill/>
          <a:ln w="3816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13" name="Freeform 25"/>
          <p:cNvSpPr>
            <a:spLocks noChangeArrowheads="1"/>
          </p:cNvSpPr>
          <p:nvPr/>
        </p:nvSpPr>
        <p:spPr bwMode="auto">
          <a:xfrm>
            <a:off x="4267200" y="3505200"/>
            <a:ext cx="457200" cy="76200"/>
          </a:xfrm>
          <a:custGeom>
            <a:avLst/>
            <a:gdLst>
              <a:gd name="T0" fmla="*/ 0 w 288"/>
              <a:gd name="T1" fmla="*/ 0 h 48"/>
              <a:gd name="T2" fmla="*/ 2147483647 w 288"/>
              <a:gd name="T3" fmla="*/ 2147483647 h 48"/>
              <a:gd name="T4" fmla="*/ 2147483647 w 288"/>
              <a:gd name="T5" fmla="*/ 2147483647 h 48"/>
              <a:gd name="T6" fmla="*/ 2147483647 w 288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48"/>
              <a:gd name="T14" fmla="*/ 288 w 28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48">
                <a:moveTo>
                  <a:pt x="0" y="0"/>
                </a:moveTo>
                <a:lnTo>
                  <a:pt x="96" y="48"/>
                </a:lnTo>
                <a:lnTo>
                  <a:pt x="192" y="48"/>
                </a:lnTo>
                <a:lnTo>
                  <a:pt x="288" y="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14" name="Freeform 26"/>
          <p:cNvSpPr>
            <a:spLocks noChangeArrowheads="1"/>
          </p:cNvSpPr>
          <p:nvPr/>
        </p:nvSpPr>
        <p:spPr bwMode="auto">
          <a:xfrm>
            <a:off x="3958793" y="4227224"/>
            <a:ext cx="1295400" cy="914400"/>
          </a:xfrm>
          <a:custGeom>
            <a:avLst/>
            <a:gdLst>
              <a:gd name="T0" fmla="*/ 2147483647 w 816"/>
              <a:gd name="T1" fmla="*/ 0 h 576"/>
              <a:gd name="T2" fmla="*/ 2147483647 w 816"/>
              <a:gd name="T3" fmla="*/ 2147483647 h 576"/>
              <a:gd name="T4" fmla="*/ 2147483647 w 816"/>
              <a:gd name="T5" fmla="*/ 2147483647 h 576"/>
              <a:gd name="T6" fmla="*/ 2147483647 w 816"/>
              <a:gd name="T7" fmla="*/ 2147483647 h 576"/>
              <a:gd name="T8" fmla="*/ 0 w 816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576"/>
              <a:gd name="T17" fmla="*/ 816 w 816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576">
                <a:moveTo>
                  <a:pt x="816" y="0"/>
                </a:moveTo>
                <a:lnTo>
                  <a:pt x="720" y="576"/>
                </a:lnTo>
                <a:lnTo>
                  <a:pt x="432" y="432"/>
                </a:lnTo>
                <a:lnTo>
                  <a:pt x="192" y="576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15" name="Freeform 27"/>
          <p:cNvSpPr>
            <a:spLocks noChangeArrowheads="1"/>
          </p:cNvSpPr>
          <p:nvPr/>
        </p:nvSpPr>
        <p:spPr bwMode="auto">
          <a:xfrm>
            <a:off x="4511531" y="4954588"/>
            <a:ext cx="228600" cy="1600200"/>
          </a:xfrm>
          <a:custGeom>
            <a:avLst/>
            <a:gdLst>
              <a:gd name="T0" fmla="*/ 0 w 144"/>
              <a:gd name="T1" fmla="*/ 0 h 1008"/>
              <a:gd name="T2" fmla="*/ 0 w 144"/>
              <a:gd name="T3" fmla="*/ 2147483647 h 1008"/>
              <a:gd name="T4" fmla="*/ 2147483647 w 144"/>
              <a:gd name="T5" fmla="*/ 2147483647 h 1008"/>
              <a:gd name="T6" fmla="*/ 2147483647 w 144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1008"/>
              <a:gd name="T14" fmla="*/ 144 w 14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1008">
                <a:moveTo>
                  <a:pt x="0" y="0"/>
                </a:moveTo>
                <a:lnTo>
                  <a:pt x="0" y="1008"/>
                </a:lnTo>
                <a:lnTo>
                  <a:pt x="144" y="1008"/>
                </a:lnTo>
                <a:lnTo>
                  <a:pt x="144" y="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9116" name="Freeform 28"/>
          <p:cNvSpPr>
            <a:spLocks noChangeArrowheads="1"/>
          </p:cNvSpPr>
          <p:nvPr/>
        </p:nvSpPr>
        <p:spPr bwMode="auto">
          <a:xfrm>
            <a:off x="3924300" y="4227224"/>
            <a:ext cx="1295400" cy="685800"/>
          </a:xfrm>
          <a:custGeom>
            <a:avLst/>
            <a:gdLst>
              <a:gd name="T0" fmla="*/ 2147483647 w 816"/>
              <a:gd name="T1" fmla="*/ 0 h 432"/>
              <a:gd name="T2" fmla="*/ 2147483647 w 816"/>
              <a:gd name="T3" fmla="*/ 2147483647 h 432"/>
              <a:gd name="T4" fmla="*/ 0 w 816"/>
              <a:gd name="T5" fmla="*/ 0 h 432"/>
              <a:gd name="T6" fmla="*/ 0 60000 65536"/>
              <a:gd name="T7" fmla="*/ 0 60000 65536"/>
              <a:gd name="T8" fmla="*/ 0 60000 65536"/>
              <a:gd name="T9" fmla="*/ 0 w 816"/>
              <a:gd name="T10" fmla="*/ 0 h 432"/>
              <a:gd name="T11" fmla="*/ 816 w 81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432">
                <a:moveTo>
                  <a:pt x="816" y="0"/>
                </a:moveTo>
                <a:lnTo>
                  <a:pt x="432" y="432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453" name="Rectangle 29"/>
          <p:cNvSpPr>
            <a:spLocks noChangeArrowheads="1"/>
          </p:cNvSpPr>
          <p:nvPr/>
        </p:nvSpPr>
        <p:spPr bwMode="auto">
          <a:xfrm>
            <a:off x="0" y="228600"/>
            <a:ext cx="9340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0000CC"/>
                </a:solidFill>
                <a:latin typeface="Arial" charset="0"/>
              </a:rPr>
              <a:t>Bước 3 - Tìm vị trí các bộ phận trên khuôn mặt để vẽ cho rõ đặc điểm.</a:t>
            </a:r>
          </a:p>
        </p:txBody>
      </p:sp>
      <p:sp>
        <p:nvSpPr>
          <p:cNvPr id="36" name="Date Placeholder 12"/>
          <p:cNvSpPr txBox="1">
            <a:spLocks/>
          </p:cNvSpPr>
          <p:nvPr/>
        </p:nvSpPr>
        <p:spPr bwMode="auto">
          <a:xfrm>
            <a:off x="6172200" y="6629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37" name="Footer Placeholder 14"/>
          <p:cNvSpPr txBox="1">
            <a:spLocks/>
          </p:cNvSpPr>
          <p:nvPr/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08F475-9AC1-4CB1-87E9-28F17D8DB5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798918"/>
      </p:ext>
    </p:extLst>
  </p:cSld>
  <p:clrMapOvr>
    <a:masterClrMapping/>
  </p:clrMapOvr>
  <p:transition advTm="16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5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9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3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7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1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5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9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43" dur="5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47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51" dur="5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55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59" dur="5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63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67" dur="5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71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75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79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83" dur="5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9099" grpId="0" animBg="1"/>
      <p:bldP spid="89100" grpId="0" animBg="1"/>
      <p:bldP spid="89101" grpId="0" animBg="1"/>
      <p:bldP spid="89102" grpId="0" animBg="1"/>
      <p:bldP spid="89103" grpId="0" animBg="1"/>
      <p:bldP spid="89104" grpId="0" animBg="1"/>
      <p:bldP spid="89105" grpId="0" animBg="1"/>
      <p:bldP spid="89106" grpId="0" animBg="1"/>
      <p:bldP spid="89107" grpId="0" animBg="1"/>
      <p:bldP spid="89108" grpId="0" animBg="1"/>
      <p:bldP spid="89109" grpId="0" animBg="1"/>
      <p:bldP spid="89110" grpId="0" animBg="1"/>
      <p:bldP spid="89111" grpId="0" animBg="1"/>
      <p:bldP spid="89112" grpId="0" animBg="1"/>
      <p:bldP spid="89113" grpId="0" animBg="1"/>
      <p:bldP spid="89114" grpId="0" animBg="1"/>
      <p:bldP spid="89115" grpId="0" animBg="1"/>
      <p:bldP spid="891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|3.6|2.3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1|16.6|4.8|1.7|2.5|2.9|5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6.1|5.2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.6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3|4.2|1.4|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5|3.3|1|4.7|8.5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Theme2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aple">
  <a:themeElements>
    <a:clrScheme name="Maple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274</Words>
  <Application>Microsoft Office PowerPoint</Application>
  <PresentationFormat>On-screen Show (4:3)</PresentationFormat>
  <Paragraphs>53</Paragraphs>
  <Slides>14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Englebert</vt:lpstr>
      <vt:lpstr>Fira Sans Extra Condensed Medium</vt:lpstr>
      <vt:lpstr>Oswald Regular</vt:lpstr>
      <vt:lpstr>Roboto Slab Regular</vt:lpstr>
      <vt:lpstr>Times New Roman</vt:lpstr>
      <vt:lpstr>Wingdings</vt:lpstr>
      <vt:lpstr>Zilla Slab Light</vt:lpstr>
      <vt:lpstr>Theme2</vt:lpstr>
      <vt:lpstr>2_Maple</vt:lpstr>
      <vt:lpstr>5_Maple</vt:lpstr>
      <vt:lpstr>6_Maple</vt:lpstr>
      <vt:lpstr>Back to School Social Media by Slidesgo</vt:lpstr>
      <vt:lpstr>1_Back to School Social Media by Slidesgo</vt:lpstr>
      <vt:lpstr>PowerPoint Presentation</vt:lpstr>
      <vt:lpstr>PowerPoint Presentation</vt:lpstr>
      <vt:lpstr>               Tranh chân dung là gì?</vt:lpstr>
      <vt:lpstr>PowerPoint Presentation</vt:lpstr>
      <vt:lpstr>Nét mặt của mọi người có giống nhau không?</vt:lpstr>
      <vt:lpstr>  Tranh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Admin</cp:lastModifiedBy>
  <cp:revision>17</cp:revision>
  <dcterms:created xsi:type="dcterms:W3CDTF">2021-05-11T19:38:24Z</dcterms:created>
  <dcterms:modified xsi:type="dcterms:W3CDTF">2021-11-21T06:58:26Z</dcterms:modified>
  <cp:category>9Slide.vn</cp:category>
</cp:coreProperties>
</file>